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1" r:id="rId4"/>
  </p:sldMasterIdLst>
  <p:notesMasterIdLst>
    <p:notesMasterId r:id="rId17"/>
  </p:notesMasterIdLst>
  <p:sldIdLst>
    <p:sldId id="256" r:id="rId5"/>
    <p:sldId id="314" r:id="rId6"/>
    <p:sldId id="268" r:id="rId7"/>
    <p:sldId id="258" r:id="rId8"/>
    <p:sldId id="315" r:id="rId9"/>
    <p:sldId id="270" r:id="rId10"/>
    <p:sldId id="310" r:id="rId11"/>
    <p:sldId id="309" r:id="rId12"/>
    <p:sldId id="311" r:id="rId13"/>
    <p:sldId id="288" r:id="rId14"/>
    <p:sldId id="313" r:id="rId15"/>
    <p:sldId id="30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rence, Rebecca K." initials="LRK" lastIdx="31" clrIdx="0">
    <p:extLst>
      <p:ext uri="{19B8F6BF-5375-455C-9EA6-DF929625EA0E}">
        <p15:presenceInfo xmlns:p15="http://schemas.microsoft.com/office/powerpoint/2012/main" userId="S::rebecca.lawrence@willistowerswatson.com::fdcbd0be-757e-4c30-a3f5-271e5e297c2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551"/>
    <p:restoredTop sz="94672"/>
  </p:normalViewPr>
  <p:slideViewPr>
    <p:cSldViewPr snapToGrid="0">
      <p:cViewPr varScale="1">
        <p:scale>
          <a:sx n="60" d="100"/>
          <a:sy n="60" d="100"/>
        </p:scale>
        <p:origin x="200" y="10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y Beisiegel" userId="S::adewitt@sffcfoundation.org::1206c160-009f-4d23-8076-031e756c6dba" providerId="AD" clId="Web-{29644069-4E8B-DABA-273C-B695E2D66F3A}"/>
    <pc:docChg chg="addSld delSld">
      <pc:chgData name="Ashley Beisiegel" userId="S::adewitt@sffcfoundation.org::1206c160-009f-4d23-8076-031e756c6dba" providerId="AD" clId="Web-{29644069-4E8B-DABA-273C-B695E2D66F3A}" dt="2021-02-18T20:55:19.148" v="2"/>
      <pc:docMkLst>
        <pc:docMk/>
      </pc:docMkLst>
      <pc:sldChg chg="del">
        <pc:chgData name="Ashley Beisiegel" userId="S::adewitt@sffcfoundation.org::1206c160-009f-4d23-8076-031e756c6dba" providerId="AD" clId="Web-{29644069-4E8B-DABA-273C-B695E2D66F3A}" dt="2021-02-18T20:54:51.101" v="1"/>
        <pc:sldMkLst>
          <pc:docMk/>
          <pc:sldMk cId="2975786054" sldId="304"/>
        </pc:sldMkLst>
      </pc:sldChg>
      <pc:sldChg chg="add">
        <pc:chgData name="Ashley Beisiegel" userId="S::adewitt@sffcfoundation.org::1206c160-009f-4d23-8076-031e756c6dba" providerId="AD" clId="Web-{29644069-4E8B-DABA-273C-B695E2D66F3A}" dt="2021-02-18T20:55:19.148" v="2"/>
        <pc:sldMkLst>
          <pc:docMk/>
          <pc:sldMk cId="3929799937" sldId="304"/>
        </pc:sldMkLst>
      </pc:sldChg>
      <pc:sldChg chg="del">
        <pc:chgData name="Ashley Beisiegel" userId="S::adewitt@sffcfoundation.org::1206c160-009f-4d23-8076-031e756c6dba" providerId="AD" clId="Web-{29644069-4E8B-DABA-273C-B695E2D66F3A}" dt="2021-02-18T20:54:48.195" v="0"/>
        <pc:sldMkLst>
          <pc:docMk/>
          <pc:sldMk cId="4084665174" sldId="305"/>
        </pc:sldMkLst>
      </pc:sldChg>
    </pc:docChg>
  </pc:docChgLst>
  <pc:docChgLst>
    <pc:chgData name="Ashley DeWitt" userId="S::adewitt@sffcfoundation.org::1206c160-009f-4d23-8076-031e756c6dba" providerId="AD" clId="Web-{740B8B9E-EF35-1BAE-541A-9319143B74CF}"/>
    <pc:docChg chg="addSld modSld">
      <pc:chgData name="Ashley DeWitt" userId="S::adewitt@sffcfoundation.org::1206c160-009f-4d23-8076-031e756c6dba" providerId="AD" clId="Web-{740B8B9E-EF35-1BAE-541A-9319143B74CF}" dt="2020-06-17T22:00:32.859" v="578" actId="1076"/>
      <pc:docMkLst>
        <pc:docMk/>
      </pc:docMkLst>
      <pc:sldChg chg="modSp">
        <pc:chgData name="Ashley DeWitt" userId="S::adewitt@sffcfoundation.org::1206c160-009f-4d23-8076-031e756c6dba" providerId="AD" clId="Web-{740B8B9E-EF35-1BAE-541A-9319143B74CF}" dt="2020-06-17T21:56:02.029" v="310" actId="20577"/>
        <pc:sldMkLst>
          <pc:docMk/>
          <pc:sldMk cId="1389888273" sldId="270"/>
        </pc:sldMkLst>
        <pc:spChg chg="mod">
          <ac:chgData name="Ashley DeWitt" userId="S::adewitt@sffcfoundation.org::1206c160-009f-4d23-8076-031e756c6dba" providerId="AD" clId="Web-{740B8B9E-EF35-1BAE-541A-9319143B74CF}" dt="2020-06-17T21:56:02.029" v="310" actId="20577"/>
          <ac:spMkLst>
            <pc:docMk/>
            <pc:sldMk cId="1389888273" sldId="270"/>
            <ac:spMk id="3" creationId="{00000000-0000-0000-0000-000000000000}"/>
          </ac:spMkLst>
        </pc:spChg>
      </pc:sldChg>
      <pc:sldChg chg="modSp">
        <pc:chgData name="Ashley DeWitt" userId="S::adewitt@sffcfoundation.org::1206c160-009f-4d23-8076-031e756c6dba" providerId="AD" clId="Web-{740B8B9E-EF35-1BAE-541A-9319143B74CF}" dt="2020-06-17T21:54:48.477" v="228" actId="20577"/>
        <pc:sldMkLst>
          <pc:docMk/>
          <pc:sldMk cId="937256995" sldId="271"/>
        </pc:sldMkLst>
        <pc:spChg chg="mod">
          <ac:chgData name="Ashley DeWitt" userId="S::adewitt@sffcfoundation.org::1206c160-009f-4d23-8076-031e756c6dba" providerId="AD" clId="Web-{740B8B9E-EF35-1BAE-541A-9319143B74CF}" dt="2020-06-17T21:54:48.477" v="228" actId="20577"/>
          <ac:spMkLst>
            <pc:docMk/>
            <pc:sldMk cId="937256995" sldId="271"/>
            <ac:spMk id="3" creationId="{00000000-0000-0000-0000-000000000000}"/>
          </ac:spMkLst>
        </pc:spChg>
      </pc:sldChg>
      <pc:sldChg chg="modSp">
        <pc:chgData name="Ashley DeWitt" userId="S::adewitt@sffcfoundation.org::1206c160-009f-4d23-8076-031e756c6dba" providerId="AD" clId="Web-{740B8B9E-EF35-1BAE-541A-9319143B74CF}" dt="2020-06-17T21:59:04.510" v="544" actId="20577"/>
        <pc:sldMkLst>
          <pc:docMk/>
          <pc:sldMk cId="2265557235" sldId="274"/>
        </pc:sldMkLst>
        <pc:spChg chg="mod">
          <ac:chgData name="Ashley DeWitt" userId="S::adewitt@sffcfoundation.org::1206c160-009f-4d23-8076-031e756c6dba" providerId="AD" clId="Web-{740B8B9E-EF35-1BAE-541A-9319143B74CF}" dt="2020-06-17T21:59:04.510" v="544" actId="20577"/>
          <ac:spMkLst>
            <pc:docMk/>
            <pc:sldMk cId="2265557235" sldId="274"/>
            <ac:spMk id="3" creationId="{00000000-0000-0000-0000-000000000000}"/>
          </ac:spMkLst>
        </pc:spChg>
      </pc:sldChg>
      <pc:sldChg chg="modSp">
        <pc:chgData name="Ashley DeWitt" userId="S::adewitt@sffcfoundation.org::1206c160-009f-4d23-8076-031e756c6dba" providerId="AD" clId="Web-{740B8B9E-EF35-1BAE-541A-9319143B74CF}" dt="2020-06-17T21:59:31.215" v="550" actId="20577"/>
        <pc:sldMkLst>
          <pc:docMk/>
          <pc:sldMk cId="3722023148" sldId="295"/>
        </pc:sldMkLst>
        <pc:spChg chg="mod">
          <ac:chgData name="Ashley DeWitt" userId="S::adewitt@sffcfoundation.org::1206c160-009f-4d23-8076-031e756c6dba" providerId="AD" clId="Web-{740B8B9E-EF35-1BAE-541A-9319143B74CF}" dt="2020-06-17T21:59:31.215" v="550" actId="20577"/>
          <ac:spMkLst>
            <pc:docMk/>
            <pc:sldMk cId="3722023148" sldId="295"/>
            <ac:spMk id="3" creationId="{00000000-0000-0000-0000-000000000000}"/>
          </ac:spMkLst>
        </pc:spChg>
      </pc:sldChg>
      <pc:sldChg chg="modSp">
        <pc:chgData name="Ashley DeWitt" userId="S::adewitt@sffcfoundation.org::1206c160-009f-4d23-8076-031e756c6dba" providerId="AD" clId="Web-{740B8B9E-EF35-1BAE-541A-9319143B74CF}" dt="2020-06-17T22:00:32.859" v="578" actId="1076"/>
        <pc:sldMkLst>
          <pc:docMk/>
          <pc:sldMk cId="2975786054" sldId="304"/>
        </pc:sldMkLst>
        <pc:spChg chg="mod">
          <ac:chgData name="Ashley DeWitt" userId="S::adewitt@sffcfoundation.org::1206c160-009f-4d23-8076-031e756c6dba" providerId="AD" clId="Web-{740B8B9E-EF35-1BAE-541A-9319143B74CF}" dt="2020-06-17T22:00:32.859" v="578" actId="1076"/>
          <ac:spMkLst>
            <pc:docMk/>
            <pc:sldMk cId="2975786054" sldId="304"/>
            <ac:spMk id="3" creationId="{9D30E192-F1C1-4EBF-9DCE-7FD99B4F7989}"/>
          </ac:spMkLst>
        </pc:spChg>
      </pc:sldChg>
      <pc:sldChg chg="modSp new">
        <pc:chgData name="Ashley DeWitt" userId="S::adewitt@sffcfoundation.org::1206c160-009f-4d23-8076-031e756c6dba" providerId="AD" clId="Web-{740B8B9E-EF35-1BAE-541A-9319143B74CF}" dt="2020-06-17T21:55:19.292" v="279" actId="20577"/>
        <pc:sldMkLst>
          <pc:docMk/>
          <pc:sldMk cId="1488005289" sldId="305"/>
        </pc:sldMkLst>
        <pc:spChg chg="mod">
          <ac:chgData name="Ashley DeWitt" userId="S::adewitt@sffcfoundation.org::1206c160-009f-4d23-8076-031e756c6dba" providerId="AD" clId="Web-{740B8B9E-EF35-1BAE-541A-9319143B74CF}" dt="2020-06-17T21:55:09.744" v="268" actId="20577"/>
          <ac:spMkLst>
            <pc:docMk/>
            <pc:sldMk cId="1488005289" sldId="305"/>
            <ac:spMk id="2" creationId="{5B2E8BB7-04B5-45FC-9224-6E283B12A084}"/>
          </ac:spMkLst>
        </pc:spChg>
        <pc:spChg chg="mod">
          <ac:chgData name="Ashley DeWitt" userId="S::adewitt@sffcfoundation.org::1206c160-009f-4d23-8076-031e756c6dba" providerId="AD" clId="Web-{740B8B9E-EF35-1BAE-541A-9319143B74CF}" dt="2020-06-17T21:55:19.292" v="279" actId="20577"/>
          <ac:spMkLst>
            <pc:docMk/>
            <pc:sldMk cId="1488005289" sldId="305"/>
            <ac:spMk id="3" creationId="{5B859BDF-C517-4F95-A105-DA00D28312BF}"/>
          </ac:spMkLst>
        </pc:spChg>
      </pc:sldChg>
    </pc:docChg>
  </pc:docChgLst>
  <pc:docChgLst>
    <pc:chgData name="Ashley Beisiegel" userId="S::adewitt@sffcfoundation.org::1206c160-009f-4d23-8076-031e756c6dba" providerId="AD" clId="Web-{ED979A9D-D931-8C01-D8E8-4C34E7A3F09F}"/>
    <pc:docChg chg="modSld">
      <pc:chgData name="Ashley Beisiegel" userId="S::adewitt@sffcfoundation.org::1206c160-009f-4d23-8076-031e756c6dba" providerId="AD" clId="Web-{ED979A9D-D931-8C01-D8E8-4C34E7A3F09F}" dt="2020-12-01T20:46:06.451" v="241" actId="20577"/>
      <pc:docMkLst>
        <pc:docMk/>
      </pc:docMkLst>
      <pc:sldChg chg="addSp delSp modSp">
        <pc:chgData name="Ashley Beisiegel" userId="S::adewitt@sffcfoundation.org::1206c160-009f-4d23-8076-031e756c6dba" providerId="AD" clId="Web-{ED979A9D-D931-8C01-D8E8-4C34E7A3F09F}" dt="2020-12-01T20:38:45.737" v="31" actId="1076"/>
        <pc:sldMkLst>
          <pc:docMk/>
          <pc:sldMk cId="968611417" sldId="256"/>
        </pc:sldMkLst>
        <pc:spChg chg="mod">
          <ac:chgData name="Ashley Beisiegel" userId="S::adewitt@sffcfoundation.org::1206c160-009f-4d23-8076-031e756c6dba" providerId="AD" clId="Web-{ED979A9D-D931-8C01-D8E8-4C34E7A3F09F}" dt="2020-12-01T20:38:40.033" v="29" actId="1076"/>
          <ac:spMkLst>
            <pc:docMk/>
            <pc:sldMk cId="968611417" sldId="256"/>
            <ac:spMk id="2" creationId="{00000000-0000-0000-0000-000000000000}"/>
          </ac:spMkLst>
        </pc:spChg>
        <pc:spChg chg="del">
          <ac:chgData name="Ashley Beisiegel" userId="S::adewitt@sffcfoundation.org::1206c160-009f-4d23-8076-031e756c6dba" providerId="AD" clId="Web-{ED979A9D-D931-8C01-D8E8-4C34E7A3F09F}" dt="2020-12-01T20:31:46.555" v="21"/>
          <ac:spMkLst>
            <pc:docMk/>
            <pc:sldMk cId="968611417" sldId="256"/>
            <ac:spMk id="3" creationId="{00000000-0000-0000-0000-000000000000}"/>
          </ac:spMkLst>
        </pc:spChg>
        <pc:spChg chg="add del mod">
          <ac:chgData name="Ashley Beisiegel" userId="S::adewitt@sffcfoundation.org::1206c160-009f-4d23-8076-031e756c6dba" providerId="AD" clId="Web-{ED979A9D-D931-8C01-D8E8-4C34E7A3F09F}" dt="2020-12-01T20:33:55.276" v="24"/>
          <ac:spMkLst>
            <pc:docMk/>
            <pc:sldMk cId="968611417" sldId="256"/>
            <ac:spMk id="6" creationId="{965239ED-CCB5-4F80-B0CF-97413B260166}"/>
          </ac:spMkLst>
        </pc:spChg>
        <pc:picChg chg="mod">
          <ac:chgData name="Ashley Beisiegel" userId="S::adewitt@sffcfoundation.org::1206c160-009f-4d23-8076-031e756c6dba" providerId="AD" clId="Web-{ED979A9D-D931-8C01-D8E8-4C34E7A3F09F}" dt="2020-12-01T20:38:45.737" v="31" actId="1076"/>
          <ac:picMkLst>
            <pc:docMk/>
            <pc:sldMk cId="968611417" sldId="256"/>
            <ac:picMk id="4" creationId="{8701D067-A13B-49DF-9E84-D442835B0E75}"/>
          </ac:picMkLst>
        </pc:picChg>
      </pc:sldChg>
      <pc:sldChg chg="modSp">
        <pc:chgData name="Ashley Beisiegel" userId="S::adewitt@sffcfoundation.org::1206c160-009f-4d23-8076-031e756c6dba" providerId="AD" clId="Web-{ED979A9D-D931-8C01-D8E8-4C34E7A3F09F}" dt="2020-12-01T20:43:18.478" v="181" actId="20577"/>
        <pc:sldMkLst>
          <pc:docMk/>
          <pc:sldMk cId="4002634157" sldId="268"/>
        </pc:sldMkLst>
        <pc:spChg chg="mod">
          <ac:chgData name="Ashley Beisiegel" userId="S::adewitt@sffcfoundation.org::1206c160-009f-4d23-8076-031e756c6dba" providerId="AD" clId="Web-{ED979A9D-D931-8C01-D8E8-4C34E7A3F09F}" dt="2020-12-01T20:42:22.883" v="123" actId="14100"/>
          <ac:spMkLst>
            <pc:docMk/>
            <pc:sldMk cId="4002634157" sldId="268"/>
            <ac:spMk id="2" creationId="{00000000-0000-0000-0000-000000000000}"/>
          </ac:spMkLst>
        </pc:spChg>
        <pc:spChg chg="mod">
          <ac:chgData name="Ashley Beisiegel" userId="S::adewitt@sffcfoundation.org::1206c160-009f-4d23-8076-031e756c6dba" providerId="AD" clId="Web-{ED979A9D-D931-8C01-D8E8-4C34E7A3F09F}" dt="2020-12-01T20:43:18.478" v="181" actId="20577"/>
          <ac:spMkLst>
            <pc:docMk/>
            <pc:sldMk cId="4002634157" sldId="268"/>
            <ac:spMk id="3" creationId="{00000000-0000-0000-0000-000000000000}"/>
          </ac:spMkLst>
        </pc:spChg>
      </pc:sldChg>
      <pc:sldChg chg="modSp">
        <pc:chgData name="Ashley Beisiegel" userId="S::adewitt@sffcfoundation.org::1206c160-009f-4d23-8076-031e756c6dba" providerId="AD" clId="Web-{ED979A9D-D931-8C01-D8E8-4C34E7A3F09F}" dt="2020-12-01T20:43:36.603" v="196" actId="14100"/>
        <pc:sldMkLst>
          <pc:docMk/>
          <pc:sldMk cId="249688773" sldId="269"/>
        </pc:sldMkLst>
        <pc:spChg chg="mod">
          <ac:chgData name="Ashley Beisiegel" userId="S::adewitt@sffcfoundation.org::1206c160-009f-4d23-8076-031e756c6dba" providerId="AD" clId="Web-{ED979A9D-D931-8C01-D8E8-4C34E7A3F09F}" dt="2020-12-01T20:43:27.900" v="183" actId="14100"/>
          <ac:spMkLst>
            <pc:docMk/>
            <pc:sldMk cId="249688773" sldId="269"/>
            <ac:spMk id="2" creationId="{00000000-0000-0000-0000-000000000000}"/>
          </ac:spMkLst>
        </pc:spChg>
        <pc:spChg chg="mod">
          <ac:chgData name="Ashley Beisiegel" userId="S::adewitt@sffcfoundation.org::1206c160-009f-4d23-8076-031e756c6dba" providerId="AD" clId="Web-{ED979A9D-D931-8C01-D8E8-4C34E7A3F09F}" dt="2020-12-01T20:43:36.603" v="196" actId="14100"/>
          <ac:spMkLst>
            <pc:docMk/>
            <pc:sldMk cId="249688773" sldId="269"/>
            <ac:spMk id="3" creationId="{00000000-0000-0000-0000-000000000000}"/>
          </ac:spMkLst>
        </pc:spChg>
      </pc:sldChg>
      <pc:sldChg chg="modSp">
        <pc:chgData name="Ashley Beisiegel" userId="S::adewitt@sffcfoundation.org::1206c160-009f-4d23-8076-031e756c6dba" providerId="AD" clId="Web-{ED979A9D-D931-8C01-D8E8-4C34E7A3F09F}" dt="2020-12-01T20:26:48.907" v="2" actId="20577"/>
        <pc:sldMkLst>
          <pc:docMk/>
          <pc:sldMk cId="937256995" sldId="271"/>
        </pc:sldMkLst>
        <pc:spChg chg="mod">
          <ac:chgData name="Ashley Beisiegel" userId="S::adewitt@sffcfoundation.org::1206c160-009f-4d23-8076-031e756c6dba" providerId="AD" clId="Web-{ED979A9D-D931-8C01-D8E8-4C34E7A3F09F}" dt="2020-12-01T20:26:48.907" v="2" actId="20577"/>
          <ac:spMkLst>
            <pc:docMk/>
            <pc:sldMk cId="937256995" sldId="271"/>
            <ac:spMk id="3" creationId="{00000000-0000-0000-0000-000000000000}"/>
          </ac:spMkLst>
        </pc:spChg>
      </pc:sldChg>
      <pc:sldChg chg="modSp">
        <pc:chgData name="Ashley Beisiegel" userId="S::adewitt@sffcfoundation.org::1206c160-009f-4d23-8076-031e756c6dba" providerId="AD" clId="Web-{ED979A9D-D931-8C01-D8E8-4C34E7A3F09F}" dt="2020-12-01T20:28:07.299" v="6" actId="20577"/>
        <pc:sldMkLst>
          <pc:docMk/>
          <pc:sldMk cId="2265557235" sldId="274"/>
        </pc:sldMkLst>
        <pc:spChg chg="mod">
          <ac:chgData name="Ashley Beisiegel" userId="S::adewitt@sffcfoundation.org::1206c160-009f-4d23-8076-031e756c6dba" providerId="AD" clId="Web-{ED979A9D-D931-8C01-D8E8-4C34E7A3F09F}" dt="2020-12-01T20:28:07.299" v="6" actId="20577"/>
          <ac:spMkLst>
            <pc:docMk/>
            <pc:sldMk cId="2265557235" sldId="274"/>
            <ac:spMk id="3" creationId="{00000000-0000-0000-0000-000000000000}"/>
          </ac:spMkLst>
        </pc:spChg>
      </pc:sldChg>
      <pc:sldChg chg="modSp">
        <pc:chgData name="Ashley Beisiegel" userId="S::adewitt@sffcfoundation.org::1206c160-009f-4d23-8076-031e756c6dba" providerId="AD" clId="Web-{ED979A9D-D931-8C01-D8E8-4C34E7A3F09F}" dt="2020-12-01T20:45:17.246" v="225" actId="20577"/>
        <pc:sldMkLst>
          <pc:docMk/>
          <pc:sldMk cId="3303583146" sldId="292"/>
        </pc:sldMkLst>
        <pc:spChg chg="mod">
          <ac:chgData name="Ashley Beisiegel" userId="S::adewitt@sffcfoundation.org::1206c160-009f-4d23-8076-031e756c6dba" providerId="AD" clId="Web-{ED979A9D-D931-8C01-D8E8-4C34E7A3F09F}" dt="2020-12-01T20:45:17.246" v="225" actId="20577"/>
          <ac:spMkLst>
            <pc:docMk/>
            <pc:sldMk cId="3303583146" sldId="292"/>
            <ac:spMk id="3" creationId="{00000000-0000-0000-0000-000000000000}"/>
          </ac:spMkLst>
        </pc:spChg>
      </pc:sldChg>
      <pc:sldChg chg="modSp">
        <pc:chgData name="Ashley Beisiegel" userId="S::adewitt@sffcfoundation.org::1206c160-009f-4d23-8076-031e756c6dba" providerId="AD" clId="Web-{ED979A9D-D931-8C01-D8E8-4C34E7A3F09F}" dt="2020-12-01T20:41:53.116" v="121" actId="20577"/>
        <pc:sldMkLst>
          <pc:docMk/>
          <pc:sldMk cId="1095908797" sldId="293"/>
        </pc:sldMkLst>
        <pc:spChg chg="mod">
          <ac:chgData name="Ashley Beisiegel" userId="S::adewitt@sffcfoundation.org::1206c160-009f-4d23-8076-031e756c6dba" providerId="AD" clId="Web-{ED979A9D-D931-8C01-D8E8-4C34E7A3F09F}" dt="2020-12-01T20:41:53.116" v="121" actId="20577"/>
          <ac:spMkLst>
            <pc:docMk/>
            <pc:sldMk cId="1095908797" sldId="293"/>
            <ac:spMk id="3" creationId="{00000000-0000-0000-0000-000000000000}"/>
          </ac:spMkLst>
        </pc:spChg>
      </pc:sldChg>
      <pc:sldChg chg="modSp">
        <pc:chgData name="Ashley Beisiegel" userId="S::adewitt@sffcfoundation.org::1206c160-009f-4d23-8076-031e756c6dba" providerId="AD" clId="Web-{ED979A9D-D931-8C01-D8E8-4C34E7A3F09F}" dt="2020-12-01T20:46:06.451" v="240" actId="20577"/>
        <pc:sldMkLst>
          <pc:docMk/>
          <pc:sldMk cId="1793927323" sldId="296"/>
        </pc:sldMkLst>
        <pc:spChg chg="mod">
          <ac:chgData name="Ashley Beisiegel" userId="S::adewitt@sffcfoundation.org::1206c160-009f-4d23-8076-031e756c6dba" providerId="AD" clId="Web-{ED979A9D-D931-8C01-D8E8-4C34E7A3F09F}" dt="2020-12-01T20:46:06.451" v="240" actId="20577"/>
          <ac:spMkLst>
            <pc:docMk/>
            <pc:sldMk cId="1793927323" sldId="296"/>
            <ac:spMk id="3" creationId="{00000000-0000-0000-0000-000000000000}"/>
          </ac:spMkLst>
        </pc:spChg>
      </pc:sldChg>
      <pc:sldChg chg="modSp">
        <pc:chgData name="Ashley Beisiegel" userId="S::adewitt@sffcfoundation.org::1206c160-009f-4d23-8076-031e756c6dba" providerId="AD" clId="Web-{ED979A9D-D931-8C01-D8E8-4C34E7A3F09F}" dt="2020-12-01T20:40:48.771" v="33" actId="1076"/>
        <pc:sldMkLst>
          <pc:docMk/>
          <pc:sldMk cId="798330086" sldId="299"/>
        </pc:sldMkLst>
        <pc:picChg chg="mod">
          <ac:chgData name="Ashley Beisiegel" userId="S::adewitt@sffcfoundation.org::1206c160-009f-4d23-8076-031e756c6dba" providerId="AD" clId="Web-{ED979A9D-D931-8C01-D8E8-4C34E7A3F09F}" dt="2020-12-01T20:40:48.771" v="33" actId="1076"/>
          <ac:picMkLst>
            <pc:docMk/>
            <pc:sldMk cId="798330086" sldId="299"/>
            <ac:picMk id="4" creationId="{39B926AB-443F-4866-9A16-27B00114E14F}"/>
          </ac:picMkLst>
        </pc:picChg>
      </pc:sldChg>
      <pc:sldChg chg="modSp">
        <pc:chgData name="Ashley Beisiegel" userId="S::adewitt@sffcfoundation.org::1206c160-009f-4d23-8076-031e756c6dba" providerId="AD" clId="Web-{ED979A9D-D931-8C01-D8E8-4C34E7A3F09F}" dt="2020-12-01T20:44:36.136" v="213" actId="20577"/>
        <pc:sldMkLst>
          <pc:docMk/>
          <pc:sldMk cId="3168007993" sldId="302"/>
        </pc:sldMkLst>
        <pc:spChg chg="mod">
          <ac:chgData name="Ashley Beisiegel" userId="S::adewitt@sffcfoundation.org::1206c160-009f-4d23-8076-031e756c6dba" providerId="AD" clId="Web-{ED979A9D-D931-8C01-D8E8-4C34E7A3F09F}" dt="2020-12-01T20:44:36.136" v="213" actId="20577"/>
          <ac:spMkLst>
            <pc:docMk/>
            <pc:sldMk cId="3168007993" sldId="302"/>
            <ac:spMk id="3" creationId="{2B9D2EC9-3C37-44C9-936B-9D169D4A9194}"/>
          </ac:spMkLst>
        </pc:spChg>
      </pc:sldChg>
      <pc:sldChg chg="modSp">
        <pc:chgData name="Ashley Beisiegel" userId="S::adewitt@sffcfoundation.org::1206c160-009f-4d23-8076-031e756c6dba" providerId="AD" clId="Web-{ED979A9D-D931-8C01-D8E8-4C34E7A3F09F}" dt="2020-12-01T20:45:56.935" v="232" actId="20577"/>
        <pc:sldMkLst>
          <pc:docMk/>
          <pc:sldMk cId="2522908445" sldId="303"/>
        </pc:sldMkLst>
        <pc:spChg chg="mod">
          <ac:chgData name="Ashley Beisiegel" userId="S::adewitt@sffcfoundation.org::1206c160-009f-4d23-8076-031e756c6dba" providerId="AD" clId="Web-{ED979A9D-D931-8C01-D8E8-4C34E7A3F09F}" dt="2020-12-01T20:45:23.871" v="227" actId="1076"/>
          <ac:spMkLst>
            <pc:docMk/>
            <pc:sldMk cId="2522908445" sldId="303"/>
            <ac:spMk id="2" creationId="{41549595-EE47-4C9D-BF1B-065E4B9F9202}"/>
          </ac:spMkLst>
        </pc:spChg>
        <pc:spChg chg="mod">
          <ac:chgData name="Ashley Beisiegel" userId="S::adewitt@sffcfoundation.org::1206c160-009f-4d23-8076-031e756c6dba" providerId="AD" clId="Web-{ED979A9D-D931-8C01-D8E8-4C34E7A3F09F}" dt="2020-12-01T20:45:56.935" v="232" actId="20577"/>
          <ac:spMkLst>
            <pc:docMk/>
            <pc:sldMk cId="2522908445" sldId="303"/>
            <ac:spMk id="3" creationId="{BA74F84C-7033-4C9D-BDE9-6FC4CE8AFDA0}"/>
          </ac:spMkLst>
        </pc:spChg>
      </pc:sldChg>
      <pc:sldChg chg="modSp">
        <pc:chgData name="Ashley Beisiegel" userId="S::adewitt@sffcfoundation.org::1206c160-009f-4d23-8076-031e756c6dba" providerId="AD" clId="Web-{ED979A9D-D931-8C01-D8E8-4C34E7A3F09F}" dt="2020-12-01T20:31:01.710" v="18" actId="20577"/>
        <pc:sldMkLst>
          <pc:docMk/>
          <pc:sldMk cId="4084665174" sldId="305"/>
        </pc:sldMkLst>
        <pc:spChg chg="mod">
          <ac:chgData name="Ashley Beisiegel" userId="S::adewitt@sffcfoundation.org::1206c160-009f-4d23-8076-031e756c6dba" providerId="AD" clId="Web-{ED979A9D-D931-8C01-D8E8-4C34E7A3F09F}" dt="2020-12-01T20:30:55.913" v="14" actId="20577"/>
          <ac:spMkLst>
            <pc:docMk/>
            <pc:sldMk cId="4084665174" sldId="305"/>
            <ac:spMk id="2" creationId="{448F78D9-80C7-4312-992B-8070CC64C90D}"/>
          </ac:spMkLst>
        </pc:spChg>
        <pc:spChg chg="mod">
          <ac:chgData name="Ashley Beisiegel" userId="S::adewitt@sffcfoundation.org::1206c160-009f-4d23-8076-031e756c6dba" providerId="AD" clId="Web-{ED979A9D-D931-8C01-D8E8-4C34E7A3F09F}" dt="2020-12-01T20:31:01.710" v="18" actId="20577"/>
          <ac:spMkLst>
            <pc:docMk/>
            <pc:sldMk cId="4084665174" sldId="305"/>
            <ac:spMk id="3" creationId="{AE6A51BE-0275-4851-B413-6B7845FCD063}"/>
          </ac:spMkLst>
        </pc:spChg>
      </pc:sldChg>
    </pc:docChg>
  </pc:docChgLst>
  <pc:docChgLst>
    <pc:chgData name="Ashley DeWitt" userId="S::adewitt@sffcfoundation.org::1206c160-009f-4d23-8076-031e756c6dba" providerId="AD" clId="Web-{A25538E9-12AD-CB29-A9B3-D4D4138DAAFA}"/>
    <pc:docChg chg="modSld">
      <pc:chgData name="Ashley DeWitt" userId="S::adewitt@sffcfoundation.org::1206c160-009f-4d23-8076-031e756c6dba" providerId="AD" clId="Web-{A25538E9-12AD-CB29-A9B3-D4D4138DAAFA}" dt="2020-05-12T19:11:35.482" v="232" actId="20577"/>
      <pc:docMkLst>
        <pc:docMk/>
      </pc:docMkLst>
      <pc:sldChg chg="modSp">
        <pc:chgData name="Ashley DeWitt" userId="S::adewitt@sffcfoundation.org::1206c160-009f-4d23-8076-031e756c6dba" providerId="AD" clId="Web-{A25538E9-12AD-CB29-A9B3-D4D4138DAAFA}" dt="2020-05-12T19:11:35.467" v="231" actId="20577"/>
        <pc:sldMkLst>
          <pc:docMk/>
          <pc:sldMk cId="3722023148" sldId="295"/>
        </pc:sldMkLst>
        <pc:spChg chg="mod">
          <ac:chgData name="Ashley DeWitt" userId="S::adewitt@sffcfoundation.org::1206c160-009f-4d23-8076-031e756c6dba" providerId="AD" clId="Web-{A25538E9-12AD-CB29-A9B3-D4D4138DAAFA}" dt="2020-05-12T19:11:35.467" v="231" actId="20577"/>
          <ac:spMkLst>
            <pc:docMk/>
            <pc:sldMk cId="3722023148" sldId="295"/>
            <ac:spMk id="3" creationId="{00000000-0000-0000-0000-000000000000}"/>
          </ac:spMkLst>
        </pc:spChg>
      </pc:sldChg>
    </pc:docChg>
  </pc:docChgLst>
  <pc:docChgLst>
    <pc:chgData name="Ashley Beisiegel" userId="S::adewitt@sffcfoundation.org::1206c160-009f-4d23-8076-031e756c6dba" providerId="AD" clId="Web-{DF9CB29F-30F0-0000-76B8-2D3D0D284729}"/>
    <pc:docChg chg="modSld">
      <pc:chgData name="Ashley Beisiegel" userId="S::adewitt@sffcfoundation.org::1206c160-009f-4d23-8076-031e756c6dba" providerId="AD" clId="Web-{DF9CB29F-30F0-0000-76B8-2D3D0D284729}" dt="2021-03-09T15:43:55.040" v="14" actId="20577"/>
      <pc:docMkLst>
        <pc:docMk/>
      </pc:docMkLst>
      <pc:sldChg chg="modSp">
        <pc:chgData name="Ashley Beisiegel" userId="S::adewitt@sffcfoundation.org::1206c160-009f-4d23-8076-031e756c6dba" providerId="AD" clId="Web-{DF9CB29F-30F0-0000-76B8-2D3D0D284729}" dt="2021-03-09T15:43:55.040" v="14" actId="20577"/>
        <pc:sldMkLst>
          <pc:docMk/>
          <pc:sldMk cId="798330086" sldId="299"/>
        </pc:sldMkLst>
        <pc:spChg chg="mod">
          <ac:chgData name="Ashley Beisiegel" userId="S::adewitt@sffcfoundation.org::1206c160-009f-4d23-8076-031e756c6dba" providerId="AD" clId="Web-{DF9CB29F-30F0-0000-76B8-2D3D0D284729}" dt="2021-03-09T15:43:55.040" v="14" actId="20577"/>
          <ac:spMkLst>
            <pc:docMk/>
            <pc:sldMk cId="798330086" sldId="299"/>
            <ac:spMk id="3" creationId="{86303754-70B3-4783-B5E3-05F7DAB74820}"/>
          </ac:spMkLst>
        </pc:spChg>
      </pc:sldChg>
      <pc:sldChg chg="modSp">
        <pc:chgData name="Ashley Beisiegel" userId="S::adewitt@sffcfoundation.org::1206c160-009f-4d23-8076-031e756c6dba" providerId="AD" clId="Web-{DF9CB29F-30F0-0000-76B8-2D3D0D284729}" dt="2021-03-09T15:40:55.462" v="8" actId="20577"/>
        <pc:sldMkLst>
          <pc:docMk/>
          <pc:sldMk cId="2522908445" sldId="303"/>
        </pc:sldMkLst>
        <pc:spChg chg="mod">
          <ac:chgData name="Ashley Beisiegel" userId="S::adewitt@sffcfoundation.org::1206c160-009f-4d23-8076-031e756c6dba" providerId="AD" clId="Web-{DF9CB29F-30F0-0000-76B8-2D3D0D284729}" dt="2021-03-09T15:40:55.462" v="8" actId="20577"/>
          <ac:spMkLst>
            <pc:docMk/>
            <pc:sldMk cId="2522908445" sldId="303"/>
            <ac:spMk id="3" creationId="{BA74F84C-7033-4C9D-BDE9-6FC4CE8AFDA0}"/>
          </ac:spMkLst>
        </pc:spChg>
      </pc:sldChg>
    </pc:docChg>
  </pc:docChgLst>
  <pc:docChgLst>
    <pc:chgData name="Ashley Beisiegel" userId="1206c160-009f-4d23-8076-031e756c6dba" providerId="ADAL" clId="{721D4145-7DF1-2844-BA2D-73B4726E9592}"/>
    <pc:docChg chg="custSel modSld">
      <pc:chgData name="Ashley Beisiegel" userId="1206c160-009f-4d23-8076-031e756c6dba" providerId="ADAL" clId="{721D4145-7DF1-2844-BA2D-73B4726E9592}" dt="2023-05-12T19:55:55.392" v="146" actId="27636"/>
      <pc:docMkLst>
        <pc:docMk/>
      </pc:docMkLst>
      <pc:sldChg chg="modSp mod">
        <pc:chgData name="Ashley Beisiegel" userId="1206c160-009f-4d23-8076-031e756c6dba" providerId="ADAL" clId="{721D4145-7DF1-2844-BA2D-73B4726E9592}" dt="2023-05-12T19:55:55.392" v="146" actId="27636"/>
        <pc:sldMkLst>
          <pc:docMk/>
          <pc:sldMk cId="2969674621" sldId="311"/>
        </pc:sldMkLst>
        <pc:spChg chg="mod">
          <ac:chgData name="Ashley Beisiegel" userId="1206c160-009f-4d23-8076-031e756c6dba" providerId="ADAL" clId="{721D4145-7DF1-2844-BA2D-73B4726E9592}" dt="2023-05-12T19:55:55.392" v="146" actId="27636"/>
          <ac:spMkLst>
            <pc:docMk/>
            <pc:sldMk cId="2969674621" sldId="311"/>
            <ac:spMk id="3" creationId="{90BECD0D-7286-E883-CD6C-19DA993520DC}"/>
          </ac:spMkLst>
        </pc:spChg>
      </pc:sldChg>
    </pc:docChg>
  </pc:docChgLst>
  <pc:docChgLst>
    <pc:chgData name="Ashley Beisiegel" userId="1206c160-009f-4d23-8076-031e756c6dba" providerId="ADAL" clId="{F36AE6FE-769E-8540-9D14-5A7B6AC6C33A}"/>
    <pc:docChg chg="modSld">
      <pc:chgData name="Ashley Beisiegel" userId="1206c160-009f-4d23-8076-031e756c6dba" providerId="ADAL" clId="{F36AE6FE-769E-8540-9D14-5A7B6AC6C33A}" dt="2023-09-12T15:54:37.485" v="10" actId="20577"/>
      <pc:docMkLst>
        <pc:docMk/>
      </pc:docMkLst>
      <pc:sldChg chg="modSp">
        <pc:chgData name="Ashley Beisiegel" userId="1206c160-009f-4d23-8076-031e756c6dba" providerId="ADAL" clId="{F36AE6FE-769E-8540-9D14-5A7B6AC6C33A}" dt="2023-09-12T15:54:37.485" v="10" actId="20577"/>
        <pc:sldMkLst>
          <pc:docMk/>
          <pc:sldMk cId="36079372" sldId="258"/>
        </pc:sldMkLst>
        <pc:graphicFrameChg chg="mod">
          <ac:chgData name="Ashley Beisiegel" userId="1206c160-009f-4d23-8076-031e756c6dba" providerId="ADAL" clId="{F36AE6FE-769E-8540-9D14-5A7B6AC6C33A}" dt="2023-09-12T15:54:37.485" v="10" actId="20577"/>
          <ac:graphicFrameMkLst>
            <pc:docMk/>
            <pc:sldMk cId="36079372" sldId="258"/>
            <ac:graphicFrameMk id="5" creationId="{D09613BC-DA67-479E-95CB-C9B70E98F6D7}"/>
          </ac:graphicFrameMkLst>
        </pc:graphicFrameChg>
      </pc:sldChg>
    </pc:docChg>
  </pc:docChgLst>
  <pc:docChgLst>
    <pc:chgData name="Kelly Jackson Daugherty" userId="S::kjackson@sffcfoundation.org::0755397c-7597-4155-991c-7892da48e6f8" providerId="AD" clId="Web-{B0E92445-CDBE-F265-0B0A-19724AC1FE52}"/>
    <pc:docChg chg="modSld">
      <pc:chgData name="Kelly Jackson Daugherty" userId="S::kjackson@sffcfoundation.org::0755397c-7597-4155-991c-7892da48e6f8" providerId="AD" clId="Web-{B0E92445-CDBE-F265-0B0A-19724AC1FE52}" dt="2021-04-22T14:15:28.757" v="1" actId="20577"/>
      <pc:docMkLst>
        <pc:docMk/>
      </pc:docMkLst>
      <pc:sldChg chg="modSp">
        <pc:chgData name="Kelly Jackson Daugherty" userId="S::kjackson@sffcfoundation.org::0755397c-7597-4155-991c-7892da48e6f8" providerId="AD" clId="Web-{B0E92445-CDBE-F265-0B0A-19724AC1FE52}" dt="2021-04-22T14:15:28.757" v="1" actId="20577"/>
        <pc:sldMkLst>
          <pc:docMk/>
          <pc:sldMk cId="2522908445" sldId="303"/>
        </pc:sldMkLst>
        <pc:spChg chg="mod">
          <ac:chgData name="Kelly Jackson Daugherty" userId="S::kjackson@sffcfoundation.org::0755397c-7597-4155-991c-7892da48e6f8" providerId="AD" clId="Web-{B0E92445-CDBE-F265-0B0A-19724AC1FE52}" dt="2021-04-22T14:15:28.757" v="1" actId="20577"/>
          <ac:spMkLst>
            <pc:docMk/>
            <pc:sldMk cId="2522908445" sldId="303"/>
            <ac:spMk id="3" creationId="{BA74F84C-7033-4C9D-BDE9-6FC4CE8AFDA0}"/>
          </ac:spMkLst>
        </pc:spChg>
      </pc:sldChg>
    </pc:docChg>
  </pc:docChgLst>
  <pc:docChgLst>
    <pc:chgData name="Ashley Beisiegel" userId="1206c160-009f-4d23-8076-031e756c6dba" providerId="ADAL" clId="{4F1BE566-28A9-BD4B-B8D5-94EC5CF4F5F2}"/>
    <pc:docChg chg="custSel modSld">
      <pc:chgData name="Ashley Beisiegel" userId="1206c160-009f-4d23-8076-031e756c6dba" providerId="ADAL" clId="{4F1BE566-28A9-BD4B-B8D5-94EC5CF4F5F2}" dt="2024-04-09T16:14:56.998" v="3" actId="20577"/>
      <pc:docMkLst>
        <pc:docMk/>
      </pc:docMkLst>
      <pc:sldChg chg="modSp mod">
        <pc:chgData name="Ashley Beisiegel" userId="1206c160-009f-4d23-8076-031e756c6dba" providerId="ADAL" clId="{4F1BE566-28A9-BD4B-B8D5-94EC5CF4F5F2}" dt="2024-04-09T16:14:56.998" v="3" actId="20577"/>
        <pc:sldMkLst>
          <pc:docMk/>
          <pc:sldMk cId="2969674621" sldId="311"/>
        </pc:sldMkLst>
        <pc:spChg chg="mod">
          <ac:chgData name="Ashley Beisiegel" userId="1206c160-009f-4d23-8076-031e756c6dba" providerId="ADAL" clId="{4F1BE566-28A9-BD4B-B8D5-94EC5CF4F5F2}" dt="2024-04-09T16:14:56.998" v="3" actId="20577"/>
          <ac:spMkLst>
            <pc:docMk/>
            <pc:sldMk cId="2969674621" sldId="311"/>
            <ac:spMk id="3" creationId="{90BECD0D-7286-E883-CD6C-19DA993520DC}"/>
          </ac:spMkLst>
        </pc:spChg>
      </pc:sldChg>
    </pc:docChg>
  </pc:docChgLst>
  <pc:docChgLst>
    <pc:chgData name="Ashley DeWitt" userId="S::adewitt@sffcfoundation.org::1206c160-009f-4d23-8076-031e756c6dba" providerId="AD" clId="Web-{D0E432A9-04F0-89F1-3843-BABA6F021004}"/>
    <pc:docChg chg="modSld">
      <pc:chgData name="Ashley DeWitt" userId="S::adewitt@sffcfoundation.org::1206c160-009f-4d23-8076-031e756c6dba" providerId="AD" clId="Web-{D0E432A9-04F0-89F1-3843-BABA6F021004}" dt="2020-06-22T16:55:38.165" v="216" actId="20577"/>
      <pc:docMkLst>
        <pc:docMk/>
      </pc:docMkLst>
      <pc:sldChg chg="modSp">
        <pc:chgData name="Ashley DeWitt" userId="S::adewitt@sffcfoundation.org::1206c160-009f-4d23-8076-031e756c6dba" providerId="AD" clId="Web-{D0E432A9-04F0-89F1-3843-BABA6F021004}" dt="2020-06-22T16:48:44.647" v="30" actId="20577"/>
        <pc:sldMkLst>
          <pc:docMk/>
          <pc:sldMk cId="2035283524" sldId="272"/>
        </pc:sldMkLst>
        <pc:spChg chg="mod">
          <ac:chgData name="Ashley DeWitt" userId="S::adewitt@sffcfoundation.org::1206c160-009f-4d23-8076-031e756c6dba" providerId="AD" clId="Web-{D0E432A9-04F0-89F1-3843-BABA6F021004}" dt="2020-06-22T16:48:44.647" v="30" actId="20577"/>
          <ac:spMkLst>
            <pc:docMk/>
            <pc:sldMk cId="2035283524" sldId="272"/>
            <ac:spMk id="3" creationId="{00000000-0000-0000-0000-000000000000}"/>
          </ac:spMkLst>
        </pc:spChg>
      </pc:sldChg>
      <pc:sldChg chg="modSp">
        <pc:chgData name="Ashley DeWitt" userId="S::adewitt@sffcfoundation.org::1206c160-009f-4d23-8076-031e756c6dba" providerId="AD" clId="Web-{D0E432A9-04F0-89F1-3843-BABA6F021004}" dt="2020-06-22T16:55:38.165" v="215" actId="20577"/>
        <pc:sldMkLst>
          <pc:docMk/>
          <pc:sldMk cId="3168007993" sldId="302"/>
        </pc:sldMkLst>
        <pc:spChg chg="mod">
          <ac:chgData name="Ashley DeWitt" userId="S::adewitt@sffcfoundation.org::1206c160-009f-4d23-8076-031e756c6dba" providerId="AD" clId="Web-{D0E432A9-04F0-89F1-3843-BABA6F021004}" dt="2020-06-22T16:55:38.165" v="215" actId="20577"/>
          <ac:spMkLst>
            <pc:docMk/>
            <pc:sldMk cId="3168007993" sldId="302"/>
            <ac:spMk id="3" creationId="{2B9D2EC9-3C37-44C9-936B-9D169D4A9194}"/>
          </ac:spMkLst>
        </pc:spChg>
      </pc:sldChg>
    </pc:docChg>
  </pc:docChgLst>
  <pc:docChgLst>
    <pc:chgData name="Kelly Jackson Daugherty" userId="S::kjackson@sffcfoundation.org::0755397c-7597-4155-991c-7892da48e6f8" providerId="AD" clId="Web-{D71A2E96-8080-00A5-019B-16C069E42D0A}"/>
    <pc:docChg chg="modSld">
      <pc:chgData name="Kelly Jackson Daugherty" userId="S::kjackson@sffcfoundation.org::0755397c-7597-4155-991c-7892da48e6f8" providerId="AD" clId="Web-{D71A2E96-8080-00A5-019B-16C069E42D0A}" dt="2021-04-22T14:04:05.485" v="218" actId="20577"/>
      <pc:docMkLst>
        <pc:docMk/>
      </pc:docMkLst>
      <pc:sldChg chg="modSp">
        <pc:chgData name="Kelly Jackson Daugherty" userId="S::kjackson@sffcfoundation.org::0755397c-7597-4155-991c-7892da48e6f8" providerId="AD" clId="Web-{D71A2E96-8080-00A5-019B-16C069E42D0A}" dt="2021-04-22T13:56:35.472" v="1" actId="20577"/>
        <pc:sldMkLst>
          <pc:docMk/>
          <pc:sldMk cId="937256995" sldId="271"/>
        </pc:sldMkLst>
        <pc:spChg chg="mod">
          <ac:chgData name="Kelly Jackson Daugherty" userId="S::kjackson@sffcfoundation.org::0755397c-7597-4155-991c-7892da48e6f8" providerId="AD" clId="Web-{D71A2E96-8080-00A5-019B-16C069E42D0A}" dt="2021-04-22T13:56:35.472" v="1" actId="20577"/>
          <ac:spMkLst>
            <pc:docMk/>
            <pc:sldMk cId="937256995" sldId="271"/>
            <ac:spMk id="3" creationId="{00000000-0000-0000-0000-000000000000}"/>
          </ac:spMkLst>
        </pc:spChg>
      </pc:sldChg>
      <pc:sldChg chg="modSp">
        <pc:chgData name="Kelly Jackson Daugherty" userId="S::kjackson@sffcfoundation.org::0755397c-7597-4155-991c-7892da48e6f8" providerId="AD" clId="Web-{D71A2E96-8080-00A5-019B-16C069E42D0A}" dt="2021-04-22T13:59:26.555" v="77" actId="20577"/>
        <pc:sldMkLst>
          <pc:docMk/>
          <pc:sldMk cId="2265557235" sldId="274"/>
        </pc:sldMkLst>
        <pc:spChg chg="mod">
          <ac:chgData name="Kelly Jackson Daugherty" userId="S::kjackson@sffcfoundation.org::0755397c-7597-4155-991c-7892da48e6f8" providerId="AD" clId="Web-{D71A2E96-8080-00A5-019B-16C069E42D0A}" dt="2021-04-22T13:59:26.555" v="77" actId="20577"/>
          <ac:spMkLst>
            <pc:docMk/>
            <pc:sldMk cId="2265557235" sldId="274"/>
            <ac:spMk id="3" creationId="{00000000-0000-0000-0000-000000000000}"/>
          </ac:spMkLst>
        </pc:spChg>
      </pc:sldChg>
      <pc:sldChg chg="modSp">
        <pc:chgData name="Kelly Jackson Daugherty" userId="S::kjackson@sffcfoundation.org::0755397c-7597-4155-991c-7892da48e6f8" providerId="AD" clId="Web-{D71A2E96-8080-00A5-019B-16C069E42D0A}" dt="2021-04-22T14:04:05.485" v="218" actId="20577"/>
        <pc:sldMkLst>
          <pc:docMk/>
          <pc:sldMk cId="2522908445" sldId="303"/>
        </pc:sldMkLst>
        <pc:spChg chg="mod">
          <ac:chgData name="Kelly Jackson Daugherty" userId="S::kjackson@sffcfoundation.org::0755397c-7597-4155-991c-7892da48e6f8" providerId="AD" clId="Web-{D71A2E96-8080-00A5-019B-16C069E42D0A}" dt="2021-04-22T14:02:33.779" v="93" actId="20577"/>
          <ac:spMkLst>
            <pc:docMk/>
            <pc:sldMk cId="2522908445" sldId="303"/>
            <ac:spMk id="2" creationId="{41549595-EE47-4C9D-BF1B-065E4B9F9202}"/>
          </ac:spMkLst>
        </pc:spChg>
        <pc:spChg chg="mod">
          <ac:chgData name="Kelly Jackson Daugherty" userId="S::kjackson@sffcfoundation.org::0755397c-7597-4155-991c-7892da48e6f8" providerId="AD" clId="Web-{D71A2E96-8080-00A5-019B-16C069E42D0A}" dt="2021-04-22T14:04:05.485" v="218" actId="20577"/>
          <ac:spMkLst>
            <pc:docMk/>
            <pc:sldMk cId="2522908445" sldId="303"/>
            <ac:spMk id="3" creationId="{BA74F84C-7033-4C9D-BDE9-6FC4CE8AFDA0}"/>
          </ac:spMkLst>
        </pc:spChg>
      </pc:sldChg>
    </pc:docChg>
  </pc:docChgLst>
  <pc:docChgLst>
    <pc:chgData name="Kelly Jackson" userId="S::kjackson@sffcfoundation.org::0755397c-7597-4155-991c-7892da48e6f8" providerId="AD" clId="Web-{13FAF33C-E3E0-E3FE-5776-3A75D98CB7D2}"/>
    <pc:docChg chg="delSld modSld">
      <pc:chgData name="Kelly Jackson" userId="S::kjackson@sffcfoundation.org::0755397c-7597-4155-991c-7892da48e6f8" providerId="AD" clId="Web-{13FAF33C-E3E0-E3FE-5776-3A75D98CB7D2}" dt="2020-06-22T16:41:29.631" v="3" actId="20577"/>
      <pc:docMkLst>
        <pc:docMk/>
      </pc:docMkLst>
      <pc:sldChg chg="del">
        <pc:chgData name="Kelly Jackson" userId="S::kjackson@sffcfoundation.org::0755397c-7597-4155-991c-7892da48e6f8" providerId="AD" clId="Web-{13FAF33C-E3E0-E3FE-5776-3A75D98CB7D2}" dt="2020-06-22T16:41:23.928" v="0"/>
        <pc:sldMkLst>
          <pc:docMk/>
          <pc:sldMk cId="1626208076" sldId="297"/>
        </pc:sldMkLst>
      </pc:sldChg>
      <pc:sldChg chg="modSp">
        <pc:chgData name="Kelly Jackson" userId="S::kjackson@sffcfoundation.org::0755397c-7597-4155-991c-7892da48e6f8" providerId="AD" clId="Web-{13FAF33C-E3E0-E3FE-5776-3A75D98CB7D2}" dt="2020-06-22T16:41:27.709" v="1" actId="20577"/>
        <pc:sldMkLst>
          <pc:docMk/>
          <pc:sldMk cId="798330086" sldId="299"/>
        </pc:sldMkLst>
        <pc:spChg chg="mod">
          <ac:chgData name="Kelly Jackson" userId="S::kjackson@sffcfoundation.org::0755397c-7597-4155-991c-7892da48e6f8" providerId="AD" clId="Web-{13FAF33C-E3E0-E3FE-5776-3A75D98CB7D2}" dt="2020-06-22T16:41:27.709" v="1" actId="20577"/>
          <ac:spMkLst>
            <pc:docMk/>
            <pc:sldMk cId="798330086" sldId="299"/>
            <ac:spMk id="3" creationId="{86303754-70B3-4783-B5E3-05F7DAB74820}"/>
          </ac:spMkLst>
        </pc:spChg>
      </pc:sldChg>
    </pc:docChg>
  </pc:docChgLst>
  <pc:docChgLst>
    <pc:chgData name="Jackie Downs" userId="S::jdowns@sffcfoundation.org::750fbc34-7e05-427c-89e6-fc2cdb816eca" providerId="AD" clId="Web-{1A218823-8229-0071-1037-F67FF39A6AB8}"/>
    <pc:docChg chg="addSld delSld modSld">
      <pc:chgData name="Jackie Downs" userId="S::jdowns@sffcfoundation.org::750fbc34-7e05-427c-89e6-fc2cdb816eca" providerId="AD" clId="Web-{1A218823-8229-0071-1037-F67FF39A6AB8}" dt="2021-05-13T15:43:26.471" v="146" actId="20577"/>
      <pc:docMkLst>
        <pc:docMk/>
      </pc:docMkLst>
      <pc:sldChg chg="modSp">
        <pc:chgData name="Jackie Downs" userId="S::jdowns@sffcfoundation.org::750fbc34-7e05-427c-89e6-fc2cdb816eca" providerId="AD" clId="Web-{1A218823-8229-0071-1037-F67FF39A6AB8}" dt="2021-05-13T15:37:19.918" v="24" actId="20577"/>
        <pc:sldMkLst>
          <pc:docMk/>
          <pc:sldMk cId="4002634157" sldId="268"/>
        </pc:sldMkLst>
        <pc:spChg chg="mod">
          <ac:chgData name="Jackie Downs" userId="S::jdowns@sffcfoundation.org::750fbc34-7e05-427c-89e6-fc2cdb816eca" providerId="AD" clId="Web-{1A218823-8229-0071-1037-F67FF39A6AB8}" dt="2021-05-13T15:37:19.918" v="24" actId="20577"/>
          <ac:spMkLst>
            <pc:docMk/>
            <pc:sldMk cId="4002634157" sldId="268"/>
            <ac:spMk id="3" creationId="{00000000-0000-0000-0000-000000000000}"/>
          </ac:spMkLst>
        </pc:spChg>
      </pc:sldChg>
      <pc:sldChg chg="modSp">
        <pc:chgData name="Jackie Downs" userId="S::jdowns@sffcfoundation.org::750fbc34-7e05-427c-89e6-fc2cdb816eca" providerId="AD" clId="Web-{1A218823-8229-0071-1037-F67FF39A6AB8}" dt="2021-05-13T15:40:49.509" v="79" actId="20577"/>
        <pc:sldMkLst>
          <pc:docMk/>
          <pc:sldMk cId="2265557235" sldId="274"/>
        </pc:sldMkLst>
        <pc:spChg chg="mod">
          <ac:chgData name="Jackie Downs" userId="S::jdowns@sffcfoundation.org::750fbc34-7e05-427c-89e6-fc2cdb816eca" providerId="AD" clId="Web-{1A218823-8229-0071-1037-F67FF39A6AB8}" dt="2021-05-13T15:40:49.509" v="79" actId="20577"/>
          <ac:spMkLst>
            <pc:docMk/>
            <pc:sldMk cId="2265557235" sldId="274"/>
            <ac:spMk id="3" creationId="{00000000-0000-0000-0000-000000000000}"/>
          </ac:spMkLst>
        </pc:spChg>
      </pc:sldChg>
      <pc:sldChg chg="del">
        <pc:chgData name="Jackie Downs" userId="S::jdowns@sffcfoundation.org::750fbc34-7e05-427c-89e6-fc2cdb816eca" providerId="AD" clId="Web-{1A218823-8229-0071-1037-F67FF39A6AB8}" dt="2021-05-13T15:41:54.278" v="80"/>
        <pc:sldMkLst>
          <pc:docMk/>
          <pc:sldMk cId="1793927323" sldId="296"/>
        </pc:sldMkLst>
      </pc:sldChg>
      <pc:sldChg chg="modSp">
        <pc:chgData name="Jackie Downs" userId="S::jdowns@sffcfoundation.org::750fbc34-7e05-427c-89e6-fc2cdb816eca" providerId="AD" clId="Web-{1A218823-8229-0071-1037-F67FF39A6AB8}" dt="2021-05-13T15:38:34.266" v="25" actId="20577"/>
        <pc:sldMkLst>
          <pc:docMk/>
          <pc:sldMk cId="3168007993" sldId="302"/>
        </pc:sldMkLst>
        <pc:spChg chg="mod">
          <ac:chgData name="Jackie Downs" userId="S::jdowns@sffcfoundation.org::750fbc34-7e05-427c-89e6-fc2cdb816eca" providerId="AD" clId="Web-{1A218823-8229-0071-1037-F67FF39A6AB8}" dt="2021-05-13T15:38:34.266" v="25" actId="20577"/>
          <ac:spMkLst>
            <pc:docMk/>
            <pc:sldMk cId="3168007993" sldId="302"/>
            <ac:spMk id="3" creationId="{2B9D2EC9-3C37-44C9-936B-9D169D4A9194}"/>
          </ac:spMkLst>
        </pc:spChg>
      </pc:sldChg>
      <pc:sldChg chg="modSp new">
        <pc:chgData name="Jackie Downs" userId="S::jdowns@sffcfoundation.org::750fbc34-7e05-427c-89e6-fc2cdb816eca" providerId="AD" clId="Web-{1A218823-8229-0071-1037-F67FF39A6AB8}" dt="2021-05-13T15:43:26.471" v="146" actId="20577"/>
        <pc:sldMkLst>
          <pc:docMk/>
          <pc:sldMk cId="3635218811" sldId="307"/>
        </pc:sldMkLst>
        <pc:spChg chg="mod">
          <ac:chgData name="Jackie Downs" userId="S::jdowns@sffcfoundation.org::750fbc34-7e05-427c-89e6-fc2cdb816eca" providerId="AD" clId="Web-{1A218823-8229-0071-1037-F67FF39A6AB8}" dt="2021-05-13T15:42:48.657" v="92" actId="20577"/>
          <ac:spMkLst>
            <pc:docMk/>
            <pc:sldMk cId="3635218811" sldId="307"/>
            <ac:spMk id="2" creationId="{046E5BB3-E84B-45D9-B9D6-CC97F351863F}"/>
          </ac:spMkLst>
        </pc:spChg>
        <pc:spChg chg="mod">
          <ac:chgData name="Jackie Downs" userId="S::jdowns@sffcfoundation.org::750fbc34-7e05-427c-89e6-fc2cdb816eca" providerId="AD" clId="Web-{1A218823-8229-0071-1037-F67FF39A6AB8}" dt="2021-05-13T15:43:26.471" v="146" actId="20577"/>
          <ac:spMkLst>
            <pc:docMk/>
            <pc:sldMk cId="3635218811" sldId="307"/>
            <ac:spMk id="3" creationId="{DFB74FD9-B39C-4D8E-8C0D-9701869E03A9}"/>
          </ac:spMkLst>
        </pc:spChg>
      </pc:sldChg>
    </pc:docChg>
  </pc:docChgLst>
  <pc:docChgLst>
    <pc:chgData name="Ashley DeWitt" userId="S::adewitt@sffcfoundation.org::1206c160-009f-4d23-8076-031e756c6dba" providerId="AD" clId="Web-{DE493332-FAA7-EAA3-F17B-752C3330E1E8}"/>
    <pc:docChg chg="delSld modSld">
      <pc:chgData name="Ashley DeWitt" userId="S::adewitt@sffcfoundation.org::1206c160-009f-4d23-8076-031e756c6dba" providerId="AD" clId="Web-{DE493332-FAA7-EAA3-F17B-752C3330E1E8}" dt="2020-06-15T14:53:14.855" v="1077" actId="20577"/>
      <pc:docMkLst>
        <pc:docMk/>
      </pc:docMkLst>
      <pc:sldChg chg="modSp">
        <pc:chgData name="Ashley DeWitt" userId="S::adewitt@sffcfoundation.org::1206c160-009f-4d23-8076-031e756c6dba" providerId="AD" clId="Web-{DE493332-FAA7-EAA3-F17B-752C3330E1E8}" dt="2020-06-15T14:33:58.207" v="13" actId="20577"/>
        <pc:sldMkLst>
          <pc:docMk/>
          <pc:sldMk cId="4002634157" sldId="268"/>
        </pc:sldMkLst>
        <pc:spChg chg="mod">
          <ac:chgData name="Ashley DeWitt" userId="S::adewitt@sffcfoundation.org::1206c160-009f-4d23-8076-031e756c6dba" providerId="AD" clId="Web-{DE493332-FAA7-EAA3-F17B-752C3330E1E8}" dt="2020-06-15T14:33:58.207" v="13" actId="20577"/>
          <ac:spMkLst>
            <pc:docMk/>
            <pc:sldMk cId="4002634157" sldId="268"/>
            <ac:spMk id="3" creationId="{00000000-0000-0000-0000-000000000000}"/>
          </ac:spMkLst>
        </pc:spChg>
      </pc:sldChg>
      <pc:sldChg chg="modSp">
        <pc:chgData name="Ashley DeWitt" userId="S::adewitt@sffcfoundation.org::1206c160-009f-4d23-8076-031e756c6dba" providerId="AD" clId="Web-{DE493332-FAA7-EAA3-F17B-752C3330E1E8}" dt="2020-06-15T14:34:07.207" v="16" actId="1076"/>
        <pc:sldMkLst>
          <pc:docMk/>
          <pc:sldMk cId="249688773" sldId="269"/>
        </pc:sldMkLst>
        <pc:spChg chg="mod">
          <ac:chgData name="Ashley DeWitt" userId="S::adewitt@sffcfoundation.org::1206c160-009f-4d23-8076-031e756c6dba" providerId="AD" clId="Web-{DE493332-FAA7-EAA3-F17B-752C3330E1E8}" dt="2020-06-15T14:34:07.207" v="16" actId="1076"/>
          <ac:spMkLst>
            <pc:docMk/>
            <pc:sldMk cId="249688773" sldId="269"/>
            <ac:spMk id="3" creationId="{00000000-0000-0000-0000-000000000000}"/>
          </ac:spMkLst>
        </pc:spChg>
      </pc:sldChg>
      <pc:sldChg chg="modSp">
        <pc:chgData name="Ashley DeWitt" userId="S::adewitt@sffcfoundation.org::1206c160-009f-4d23-8076-031e756c6dba" providerId="AD" clId="Web-{DE493332-FAA7-EAA3-F17B-752C3330E1E8}" dt="2020-06-15T14:39:39.944" v="350" actId="20577"/>
        <pc:sldMkLst>
          <pc:docMk/>
          <pc:sldMk cId="1389888273" sldId="270"/>
        </pc:sldMkLst>
        <pc:spChg chg="mod">
          <ac:chgData name="Ashley DeWitt" userId="S::adewitt@sffcfoundation.org::1206c160-009f-4d23-8076-031e756c6dba" providerId="AD" clId="Web-{DE493332-FAA7-EAA3-F17B-752C3330E1E8}" dt="2020-06-15T14:39:39.944" v="350" actId="20577"/>
          <ac:spMkLst>
            <pc:docMk/>
            <pc:sldMk cId="1389888273" sldId="270"/>
            <ac:spMk id="3" creationId="{00000000-0000-0000-0000-000000000000}"/>
          </ac:spMkLst>
        </pc:spChg>
      </pc:sldChg>
      <pc:sldChg chg="modSp">
        <pc:chgData name="Ashley DeWitt" userId="S::adewitt@sffcfoundation.org::1206c160-009f-4d23-8076-031e756c6dba" providerId="AD" clId="Web-{DE493332-FAA7-EAA3-F17B-752C3330E1E8}" dt="2020-06-15T14:38:58.506" v="345" actId="20577"/>
        <pc:sldMkLst>
          <pc:docMk/>
          <pc:sldMk cId="937256995" sldId="271"/>
        </pc:sldMkLst>
        <pc:spChg chg="mod">
          <ac:chgData name="Ashley DeWitt" userId="S::adewitt@sffcfoundation.org::1206c160-009f-4d23-8076-031e756c6dba" providerId="AD" clId="Web-{DE493332-FAA7-EAA3-F17B-752C3330E1E8}" dt="2020-06-15T14:34:28.739" v="18" actId="20577"/>
          <ac:spMkLst>
            <pc:docMk/>
            <pc:sldMk cId="937256995" sldId="271"/>
            <ac:spMk id="2" creationId="{00000000-0000-0000-0000-000000000000}"/>
          </ac:spMkLst>
        </pc:spChg>
        <pc:spChg chg="mod">
          <ac:chgData name="Ashley DeWitt" userId="S::adewitt@sffcfoundation.org::1206c160-009f-4d23-8076-031e756c6dba" providerId="AD" clId="Web-{DE493332-FAA7-EAA3-F17B-752C3330E1E8}" dt="2020-06-15T14:38:58.506" v="345" actId="20577"/>
          <ac:spMkLst>
            <pc:docMk/>
            <pc:sldMk cId="937256995" sldId="271"/>
            <ac:spMk id="3" creationId="{00000000-0000-0000-0000-000000000000}"/>
          </ac:spMkLst>
        </pc:spChg>
      </pc:sldChg>
      <pc:sldChg chg="modSp">
        <pc:chgData name="Ashley DeWitt" userId="S::adewitt@sffcfoundation.org::1206c160-009f-4d23-8076-031e756c6dba" providerId="AD" clId="Web-{DE493332-FAA7-EAA3-F17B-752C3330E1E8}" dt="2020-06-15T14:40:43.116" v="434" actId="14100"/>
        <pc:sldMkLst>
          <pc:docMk/>
          <pc:sldMk cId="2035283524" sldId="272"/>
        </pc:sldMkLst>
        <pc:spChg chg="mod">
          <ac:chgData name="Ashley DeWitt" userId="S::adewitt@sffcfoundation.org::1206c160-009f-4d23-8076-031e756c6dba" providerId="AD" clId="Web-{DE493332-FAA7-EAA3-F17B-752C3330E1E8}" dt="2020-06-15T14:40:43.116" v="434" actId="14100"/>
          <ac:spMkLst>
            <pc:docMk/>
            <pc:sldMk cId="2035283524" sldId="272"/>
            <ac:spMk id="3" creationId="{00000000-0000-0000-0000-000000000000}"/>
          </ac:spMkLst>
        </pc:spChg>
      </pc:sldChg>
      <pc:sldChg chg="modSp">
        <pc:chgData name="Ashley DeWitt" userId="S::adewitt@sffcfoundation.org::1206c160-009f-4d23-8076-031e756c6dba" providerId="AD" clId="Web-{DE493332-FAA7-EAA3-F17B-752C3330E1E8}" dt="2020-06-15T14:48:04.744" v="1028" actId="20577"/>
        <pc:sldMkLst>
          <pc:docMk/>
          <pc:sldMk cId="2265557235" sldId="274"/>
        </pc:sldMkLst>
        <pc:spChg chg="mod">
          <ac:chgData name="Ashley DeWitt" userId="S::adewitt@sffcfoundation.org::1206c160-009f-4d23-8076-031e756c6dba" providerId="AD" clId="Web-{DE493332-FAA7-EAA3-F17B-752C3330E1E8}" dt="2020-06-15T14:48:04.744" v="1028" actId="20577"/>
          <ac:spMkLst>
            <pc:docMk/>
            <pc:sldMk cId="2265557235" sldId="274"/>
            <ac:spMk id="3" creationId="{00000000-0000-0000-0000-000000000000}"/>
          </ac:spMkLst>
        </pc:spChg>
      </pc:sldChg>
      <pc:sldChg chg="modSp">
        <pc:chgData name="Ashley DeWitt" userId="S::adewitt@sffcfoundation.org::1206c160-009f-4d23-8076-031e756c6dba" providerId="AD" clId="Web-{DE493332-FAA7-EAA3-F17B-752C3330E1E8}" dt="2020-06-15T14:33:34.676" v="9" actId="20577"/>
        <pc:sldMkLst>
          <pc:docMk/>
          <pc:sldMk cId="1095908797" sldId="293"/>
        </pc:sldMkLst>
        <pc:spChg chg="mod">
          <ac:chgData name="Ashley DeWitt" userId="S::adewitt@sffcfoundation.org::1206c160-009f-4d23-8076-031e756c6dba" providerId="AD" clId="Web-{DE493332-FAA7-EAA3-F17B-752C3330E1E8}" dt="2020-06-15T14:33:34.676" v="9" actId="20577"/>
          <ac:spMkLst>
            <pc:docMk/>
            <pc:sldMk cId="1095908797" sldId="293"/>
            <ac:spMk id="3" creationId="{00000000-0000-0000-0000-000000000000}"/>
          </ac:spMkLst>
        </pc:spChg>
      </pc:sldChg>
      <pc:sldChg chg="modSp">
        <pc:chgData name="Ashley DeWitt" userId="S::adewitt@sffcfoundation.org::1206c160-009f-4d23-8076-031e756c6dba" providerId="AD" clId="Web-{DE493332-FAA7-EAA3-F17B-752C3330E1E8}" dt="2020-06-15T14:50:25.479" v="1058" actId="20577"/>
        <pc:sldMkLst>
          <pc:docMk/>
          <pc:sldMk cId="3722023148" sldId="295"/>
        </pc:sldMkLst>
        <pc:spChg chg="mod">
          <ac:chgData name="Ashley DeWitt" userId="S::adewitt@sffcfoundation.org::1206c160-009f-4d23-8076-031e756c6dba" providerId="AD" clId="Web-{DE493332-FAA7-EAA3-F17B-752C3330E1E8}" dt="2020-06-15T14:50:25.479" v="1058" actId="20577"/>
          <ac:spMkLst>
            <pc:docMk/>
            <pc:sldMk cId="3722023148" sldId="295"/>
            <ac:spMk id="3" creationId="{00000000-0000-0000-0000-000000000000}"/>
          </ac:spMkLst>
        </pc:spChg>
      </pc:sldChg>
      <pc:sldChg chg="modSp">
        <pc:chgData name="Ashley DeWitt" userId="S::adewitt@sffcfoundation.org::1206c160-009f-4d23-8076-031e756c6dba" providerId="AD" clId="Web-{DE493332-FAA7-EAA3-F17B-752C3330E1E8}" dt="2020-06-15T14:53:13.918" v="1075" actId="20577"/>
        <pc:sldMkLst>
          <pc:docMk/>
          <pc:sldMk cId="1793927323" sldId="296"/>
        </pc:sldMkLst>
        <pc:spChg chg="mod">
          <ac:chgData name="Ashley DeWitt" userId="S::adewitt@sffcfoundation.org::1206c160-009f-4d23-8076-031e756c6dba" providerId="AD" clId="Web-{DE493332-FAA7-EAA3-F17B-752C3330E1E8}" dt="2020-06-15T14:53:13.918" v="1075" actId="20577"/>
          <ac:spMkLst>
            <pc:docMk/>
            <pc:sldMk cId="1793927323" sldId="296"/>
            <ac:spMk id="3" creationId="{00000000-0000-0000-0000-000000000000}"/>
          </ac:spMkLst>
        </pc:spChg>
      </pc:sldChg>
      <pc:sldChg chg="del">
        <pc:chgData name="Ashley DeWitt" userId="S::adewitt@sffcfoundation.org::1206c160-009f-4d23-8076-031e756c6dba" providerId="AD" clId="Web-{DE493332-FAA7-EAA3-F17B-752C3330E1E8}" dt="2020-06-15T14:51:00.948" v="1060"/>
        <pc:sldMkLst>
          <pc:docMk/>
          <pc:sldMk cId="2277474230" sldId="301"/>
        </pc:sldMkLst>
      </pc:sldChg>
      <pc:sldChg chg="modSp">
        <pc:chgData name="Ashley DeWitt" userId="S::adewitt@sffcfoundation.org::1206c160-009f-4d23-8076-031e756c6dba" providerId="AD" clId="Web-{DE493332-FAA7-EAA3-F17B-752C3330E1E8}" dt="2020-06-15T14:44:24.039" v="450" actId="20577"/>
        <pc:sldMkLst>
          <pc:docMk/>
          <pc:sldMk cId="3168007993" sldId="302"/>
        </pc:sldMkLst>
        <pc:spChg chg="mod">
          <ac:chgData name="Ashley DeWitt" userId="S::adewitt@sffcfoundation.org::1206c160-009f-4d23-8076-031e756c6dba" providerId="AD" clId="Web-{DE493332-FAA7-EAA3-F17B-752C3330E1E8}" dt="2020-06-15T14:44:24.039" v="450" actId="20577"/>
          <ac:spMkLst>
            <pc:docMk/>
            <pc:sldMk cId="3168007993" sldId="302"/>
            <ac:spMk id="3" creationId="{2B9D2EC9-3C37-44C9-936B-9D169D4A9194}"/>
          </ac:spMkLst>
        </pc:spChg>
      </pc:sldChg>
      <pc:sldChg chg="modSp">
        <pc:chgData name="Ashley DeWitt" userId="S::adewitt@sffcfoundation.org::1206c160-009f-4d23-8076-031e756c6dba" providerId="AD" clId="Web-{DE493332-FAA7-EAA3-F17B-752C3330E1E8}" dt="2020-06-15T14:53:03.387" v="1072" actId="1076"/>
        <pc:sldMkLst>
          <pc:docMk/>
          <pc:sldMk cId="2522908445" sldId="303"/>
        </pc:sldMkLst>
        <pc:spChg chg="mod">
          <ac:chgData name="Ashley DeWitt" userId="S::adewitt@sffcfoundation.org::1206c160-009f-4d23-8076-031e756c6dba" providerId="AD" clId="Web-{DE493332-FAA7-EAA3-F17B-752C3330E1E8}" dt="2020-06-15T14:52:24.808" v="1066" actId="20577"/>
          <ac:spMkLst>
            <pc:docMk/>
            <pc:sldMk cId="2522908445" sldId="303"/>
            <ac:spMk id="3" creationId="{BA74F84C-7033-4C9D-BDE9-6FC4CE8AFDA0}"/>
          </ac:spMkLst>
        </pc:spChg>
        <pc:picChg chg="mod">
          <ac:chgData name="Ashley DeWitt" userId="S::adewitt@sffcfoundation.org::1206c160-009f-4d23-8076-031e756c6dba" providerId="AD" clId="Web-{DE493332-FAA7-EAA3-F17B-752C3330E1E8}" dt="2020-06-15T14:53:01.590" v="1071" actId="1076"/>
          <ac:picMkLst>
            <pc:docMk/>
            <pc:sldMk cId="2522908445" sldId="303"/>
            <ac:picMk id="4" creationId="{54454ABF-BEE2-4145-A885-72BC6F3D745D}"/>
          </ac:picMkLst>
        </pc:picChg>
        <pc:picChg chg="mod">
          <ac:chgData name="Ashley DeWitt" userId="S::adewitt@sffcfoundation.org::1206c160-009f-4d23-8076-031e756c6dba" providerId="AD" clId="Web-{DE493332-FAA7-EAA3-F17B-752C3330E1E8}" dt="2020-06-15T14:53:03.387" v="1072" actId="1076"/>
          <ac:picMkLst>
            <pc:docMk/>
            <pc:sldMk cId="2522908445" sldId="303"/>
            <ac:picMk id="8" creationId="{B6373C5E-4164-438E-949B-8B07DDF04A99}"/>
          </ac:picMkLst>
        </pc:picChg>
      </pc:sldChg>
      <pc:sldChg chg="modSp">
        <pc:chgData name="Ashley DeWitt" userId="S::adewitt@sffcfoundation.org::1206c160-009f-4d23-8076-031e756c6dba" providerId="AD" clId="Web-{DE493332-FAA7-EAA3-F17B-752C3330E1E8}" dt="2020-06-15T14:51:59.058" v="1065" actId="14100"/>
        <pc:sldMkLst>
          <pc:docMk/>
          <pc:sldMk cId="2975786054" sldId="304"/>
        </pc:sldMkLst>
        <pc:spChg chg="mod">
          <ac:chgData name="Ashley DeWitt" userId="S::adewitt@sffcfoundation.org::1206c160-009f-4d23-8076-031e756c6dba" providerId="AD" clId="Web-{DE493332-FAA7-EAA3-F17B-752C3330E1E8}" dt="2020-06-15T14:51:59.058" v="1065" actId="14100"/>
          <ac:spMkLst>
            <pc:docMk/>
            <pc:sldMk cId="2975786054" sldId="304"/>
            <ac:spMk id="3" creationId="{9D30E192-F1C1-4EBF-9DCE-7FD99B4F7989}"/>
          </ac:spMkLst>
        </pc:spChg>
      </pc:sldChg>
    </pc:docChg>
  </pc:docChgLst>
  <pc:docChgLst>
    <pc:chgData name="Ashley Beisiegel" userId="S::adewitt@sffcfoundation.org::1206c160-009f-4d23-8076-031e756c6dba" providerId="AD" clId="Web-{B32BE1FB-CC01-F764-8DDB-82CDA9421B09}"/>
    <pc:docChg chg="addSld">
      <pc:chgData name="Ashley Beisiegel" userId="S::adewitt@sffcfoundation.org::1206c160-009f-4d23-8076-031e756c6dba" providerId="AD" clId="Web-{B32BE1FB-CC01-F764-8DDB-82CDA9421B09}" dt="2021-02-23T17:06:58.204" v="1"/>
      <pc:docMkLst>
        <pc:docMk/>
      </pc:docMkLst>
      <pc:sldChg chg="add">
        <pc:chgData name="Ashley Beisiegel" userId="S::adewitt@sffcfoundation.org::1206c160-009f-4d23-8076-031e756c6dba" providerId="AD" clId="Web-{B32BE1FB-CC01-F764-8DDB-82CDA9421B09}" dt="2021-02-23T17:06:15.532" v="0"/>
        <pc:sldMkLst>
          <pc:docMk/>
          <pc:sldMk cId="2716633695" sldId="305"/>
        </pc:sldMkLst>
      </pc:sldChg>
      <pc:sldChg chg="add">
        <pc:chgData name="Ashley Beisiegel" userId="S::adewitt@sffcfoundation.org::1206c160-009f-4d23-8076-031e756c6dba" providerId="AD" clId="Web-{B32BE1FB-CC01-F764-8DDB-82CDA9421B09}" dt="2021-02-23T17:06:58.204" v="1"/>
        <pc:sldMkLst>
          <pc:docMk/>
          <pc:sldMk cId="2059893603" sldId="306"/>
        </pc:sldMkLst>
      </pc:sldChg>
    </pc:docChg>
  </pc:docChgLst>
  <pc:docChgLst>
    <pc:chgData name="Ashley Beisiegel" userId="S::adewitt@sffcfoundation.org::1206c160-009f-4d23-8076-031e756c6dba" providerId="AD" clId="Web-{C392EFAF-8498-298B-1EA3-8F99AE7CC0D3}"/>
    <pc:docChg chg="modSld">
      <pc:chgData name="Ashley Beisiegel" userId="S::adewitt@sffcfoundation.org::1206c160-009f-4d23-8076-031e756c6dba" providerId="AD" clId="Web-{C392EFAF-8498-298B-1EA3-8F99AE7CC0D3}" dt="2021-06-03T15:05:16.811" v="33" actId="20577"/>
      <pc:docMkLst>
        <pc:docMk/>
      </pc:docMkLst>
      <pc:sldChg chg="modSp">
        <pc:chgData name="Ashley Beisiegel" userId="S::adewitt@sffcfoundation.org::1206c160-009f-4d23-8076-031e756c6dba" providerId="AD" clId="Web-{C392EFAF-8498-298B-1EA3-8F99AE7CC0D3}" dt="2021-06-03T15:05:16.811" v="33" actId="20577"/>
        <pc:sldMkLst>
          <pc:docMk/>
          <pc:sldMk cId="3635218811" sldId="307"/>
        </pc:sldMkLst>
        <pc:spChg chg="mod">
          <ac:chgData name="Ashley Beisiegel" userId="S::adewitt@sffcfoundation.org::1206c160-009f-4d23-8076-031e756c6dba" providerId="AD" clId="Web-{C392EFAF-8498-298B-1EA3-8F99AE7CC0D3}" dt="2021-06-03T15:05:16.811" v="33" actId="20577"/>
          <ac:spMkLst>
            <pc:docMk/>
            <pc:sldMk cId="3635218811" sldId="307"/>
            <ac:spMk id="3" creationId="{DFB74FD9-B39C-4D8E-8C0D-9701869E03A9}"/>
          </ac:spMkLst>
        </pc:spChg>
      </pc:sldChg>
    </pc:docChg>
  </pc:docChgLst>
  <pc:docChgLst>
    <pc:chgData name="Ashley Beisiegel" userId="S::adewitt@sffcfoundation.org::1206c160-009f-4d23-8076-031e756c6dba" providerId="AD" clId="Web-{F7329B20-2C51-4DFE-84E6-1393B2E8C09D}"/>
    <pc:docChg chg="modSld">
      <pc:chgData name="Ashley Beisiegel" userId="S::adewitt@sffcfoundation.org::1206c160-009f-4d23-8076-031e756c6dba" providerId="AD" clId="Web-{F7329B20-2C51-4DFE-84E6-1393B2E8C09D}" dt="2021-06-03T14:04:56.987" v="32" actId="20577"/>
      <pc:docMkLst>
        <pc:docMk/>
      </pc:docMkLst>
      <pc:sldChg chg="modSp">
        <pc:chgData name="Ashley Beisiegel" userId="S::adewitt@sffcfoundation.org::1206c160-009f-4d23-8076-031e756c6dba" providerId="AD" clId="Web-{F7329B20-2C51-4DFE-84E6-1393B2E8C09D}" dt="2021-06-03T14:04:56.987" v="32" actId="20577"/>
        <pc:sldMkLst>
          <pc:docMk/>
          <pc:sldMk cId="2716633695" sldId="305"/>
        </pc:sldMkLst>
        <pc:spChg chg="mod">
          <ac:chgData name="Ashley Beisiegel" userId="S::adewitt@sffcfoundation.org::1206c160-009f-4d23-8076-031e756c6dba" providerId="AD" clId="Web-{F7329B20-2C51-4DFE-84E6-1393B2E8C09D}" dt="2021-06-03T13:54:19.086" v="12" actId="20577"/>
          <ac:spMkLst>
            <pc:docMk/>
            <pc:sldMk cId="2716633695" sldId="305"/>
            <ac:spMk id="2" creationId="{E85641C5-32B5-4850-BE8B-B4B4235316FC}"/>
          </ac:spMkLst>
        </pc:spChg>
        <pc:spChg chg="mod">
          <ac:chgData name="Ashley Beisiegel" userId="S::adewitt@sffcfoundation.org::1206c160-009f-4d23-8076-031e756c6dba" providerId="AD" clId="Web-{F7329B20-2C51-4DFE-84E6-1393B2E8C09D}" dt="2021-06-03T14:04:56.987" v="32" actId="20577"/>
          <ac:spMkLst>
            <pc:docMk/>
            <pc:sldMk cId="2716633695" sldId="305"/>
            <ac:spMk id="3" creationId="{E5664562-ABEA-4AF2-B587-D81954083049}"/>
          </ac:spMkLst>
        </pc:spChg>
      </pc:sldChg>
    </pc:docChg>
  </pc:docChgLst>
  <pc:docChgLst>
    <pc:chgData name="Kelly Jackson Daugherty" userId="S::kjackson@sffcfoundation.org::0755397c-7597-4155-991c-7892da48e6f8" providerId="AD" clId="Web-{60C0C09F-C067-0000-C0EB-D92641095AAE}"/>
    <pc:docChg chg="modSld">
      <pc:chgData name="Kelly Jackson Daugherty" userId="S::kjackson@sffcfoundation.org::0755397c-7597-4155-991c-7892da48e6f8" providerId="AD" clId="Web-{60C0C09F-C067-0000-C0EB-D92641095AAE}" dt="2021-04-22T13:53:54.173" v="1" actId="20577"/>
      <pc:docMkLst>
        <pc:docMk/>
      </pc:docMkLst>
      <pc:sldChg chg="modSp">
        <pc:chgData name="Kelly Jackson Daugherty" userId="S::kjackson@sffcfoundation.org::0755397c-7597-4155-991c-7892da48e6f8" providerId="AD" clId="Web-{60C0C09F-C067-0000-C0EB-D92641095AAE}" dt="2021-04-22T13:53:54.173" v="1" actId="20577"/>
        <pc:sldMkLst>
          <pc:docMk/>
          <pc:sldMk cId="4002634157" sldId="268"/>
        </pc:sldMkLst>
        <pc:spChg chg="mod">
          <ac:chgData name="Kelly Jackson Daugherty" userId="S::kjackson@sffcfoundation.org::0755397c-7597-4155-991c-7892da48e6f8" providerId="AD" clId="Web-{60C0C09F-C067-0000-C0EB-D92641095AAE}" dt="2021-04-22T13:53:54.173" v="1" actId="20577"/>
          <ac:spMkLst>
            <pc:docMk/>
            <pc:sldMk cId="4002634157" sldId="268"/>
            <ac:spMk id="3" creationId="{00000000-0000-0000-0000-000000000000}"/>
          </ac:spMkLst>
        </pc:spChg>
      </pc:sldChg>
    </pc:docChg>
  </pc:docChgLst>
  <pc:docChgLst>
    <pc:chgData name="Jackie Downs" userId="S::jdowns@sffcfoundation.org::750fbc34-7e05-427c-89e6-fc2cdb816eca" providerId="AD" clId="Web-{3E6AA0C6-F4FD-A99D-B2D5-9170E6B22AC1}"/>
    <pc:docChg chg="modSld">
      <pc:chgData name="Jackie Downs" userId="S::jdowns@sffcfoundation.org::750fbc34-7e05-427c-89e6-fc2cdb816eca" providerId="AD" clId="Web-{3E6AA0C6-F4FD-A99D-B2D5-9170E6B22AC1}" dt="2021-05-14T13:20:11.783" v="3" actId="1076"/>
      <pc:docMkLst>
        <pc:docMk/>
      </pc:docMkLst>
      <pc:sldChg chg="addSp modSp">
        <pc:chgData name="Jackie Downs" userId="S::jdowns@sffcfoundation.org::750fbc34-7e05-427c-89e6-fc2cdb816eca" providerId="AD" clId="Web-{3E6AA0C6-F4FD-A99D-B2D5-9170E6B22AC1}" dt="2021-05-14T13:20:11.783" v="3" actId="1076"/>
        <pc:sldMkLst>
          <pc:docMk/>
          <pc:sldMk cId="968611417" sldId="256"/>
        </pc:sldMkLst>
        <pc:spChg chg="add mod">
          <ac:chgData name="Jackie Downs" userId="S::jdowns@sffcfoundation.org::750fbc34-7e05-427c-89e6-fc2cdb816eca" providerId="AD" clId="Web-{3E6AA0C6-F4FD-A99D-B2D5-9170E6B22AC1}" dt="2021-05-14T13:20:11.783" v="3" actId="1076"/>
          <ac:spMkLst>
            <pc:docMk/>
            <pc:sldMk cId="968611417" sldId="256"/>
            <ac:spMk id="3" creationId="{C827635C-4A7A-46AF-A74A-60939BF31F8D}"/>
          </ac:spMkLst>
        </pc:spChg>
      </pc:sldChg>
    </pc:docChg>
  </pc:docChgLst>
  <pc:docChgLst>
    <pc:chgData name="Ashley DeWitt" userId="S::adewitt@sffcfoundation.org::1206c160-009f-4d23-8076-031e756c6dba" providerId="AD" clId="Web-{2E70C656-A186-C654-8873-E51FFF1D395D}"/>
    <pc:docChg chg="addSld modSld">
      <pc:chgData name="Ashley DeWitt" userId="S::adewitt@sffcfoundation.org::1206c160-009f-4d23-8076-031e756c6dba" providerId="AD" clId="Web-{2E70C656-A186-C654-8873-E51FFF1D395D}" dt="2020-05-08T18:59:56.294" v="3023" actId="14100"/>
      <pc:docMkLst>
        <pc:docMk/>
      </pc:docMkLst>
      <pc:sldChg chg="modSp new">
        <pc:chgData name="Ashley DeWitt" userId="S::adewitt@sffcfoundation.org::1206c160-009f-4d23-8076-031e756c6dba" providerId="AD" clId="Web-{2E70C656-A186-C654-8873-E51FFF1D395D}" dt="2020-05-08T18:59:56.294" v="3023" actId="14100"/>
        <pc:sldMkLst>
          <pc:docMk/>
          <pc:sldMk cId="3168007993" sldId="302"/>
        </pc:sldMkLst>
        <pc:spChg chg="mod">
          <ac:chgData name="Ashley DeWitt" userId="S::adewitt@sffcfoundation.org::1206c160-009f-4d23-8076-031e756c6dba" providerId="AD" clId="Web-{2E70C656-A186-C654-8873-E51FFF1D395D}" dt="2020-05-08T18:23:45.342" v="56" actId="14100"/>
          <ac:spMkLst>
            <pc:docMk/>
            <pc:sldMk cId="3168007993" sldId="302"/>
            <ac:spMk id="2" creationId="{D0263728-F2BF-4F2C-9CFC-6734CAB0DB85}"/>
          </ac:spMkLst>
        </pc:spChg>
        <pc:spChg chg="mod">
          <ac:chgData name="Ashley DeWitt" userId="S::adewitt@sffcfoundation.org::1206c160-009f-4d23-8076-031e756c6dba" providerId="AD" clId="Web-{2E70C656-A186-C654-8873-E51FFF1D395D}" dt="2020-05-08T18:59:56.294" v="3023" actId="14100"/>
          <ac:spMkLst>
            <pc:docMk/>
            <pc:sldMk cId="3168007993" sldId="302"/>
            <ac:spMk id="3" creationId="{2B9D2EC9-3C37-44C9-936B-9D169D4A9194}"/>
          </ac:spMkLst>
        </pc:spChg>
      </pc:sldChg>
    </pc:docChg>
  </pc:docChgLst>
  <pc:docChgLst>
    <pc:chgData name="Ashley DeWitt" userId="S::adewitt@sffcfoundation.org::1206c160-009f-4d23-8076-031e756c6dba" providerId="AD" clId="Web-{E7E4656F-A7E1-BB15-633A-5FAE363E9C30}"/>
    <pc:docChg chg="addSld modSld">
      <pc:chgData name="Ashley DeWitt" userId="S::adewitt@sffcfoundation.org::1206c160-009f-4d23-8076-031e756c6dba" providerId="AD" clId="Web-{E7E4656F-A7E1-BB15-633A-5FAE363E9C30}" dt="2020-05-08T18:07:18.063" v="513" actId="20577"/>
      <pc:docMkLst>
        <pc:docMk/>
      </pc:docMkLst>
      <pc:sldChg chg="modSp">
        <pc:chgData name="Ashley DeWitt" userId="S::adewitt@sffcfoundation.org::1206c160-009f-4d23-8076-031e756c6dba" providerId="AD" clId="Web-{E7E4656F-A7E1-BB15-633A-5FAE363E9C30}" dt="2020-05-08T17:43:53.478" v="0" actId="1076"/>
        <pc:sldMkLst>
          <pc:docMk/>
          <pc:sldMk cId="968611417" sldId="256"/>
        </pc:sldMkLst>
        <pc:picChg chg="mod">
          <ac:chgData name="Ashley DeWitt" userId="S::adewitt@sffcfoundation.org::1206c160-009f-4d23-8076-031e756c6dba" providerId="AD" clId="Web-{E7E4656F-A7E1-BB15-633A-5FAE363E9C30}" dt="2020-05-08T17:43:53.478" v="0" actId="1076"/>
          <ac:picMkLst>
            <pc:docMk/>
            <pc:sldMk cId="968611417" sldId="256"/>
            <ac:picMk id="4" creationId="{8701D067-A13B-49DF-9E84-D442835B0E75}"/>
          </ac:picMkLst>
        </pc:picChg>
      </pc:sldChg>
      <pc:sldChg chg="modSp delCm">
        <pc:chgData name="Ashley DeWitt" userId="S::adewitt@sffcfoundation.org::1206c160-009f-4d23-8076-031e756c6dba" providerId="AD" clId="Web-{E7E4656F-A7E1-BB15-633A-5FAE363E9C30}" dt="2020-05-08T17:57:18.627" v="288" actId="20577"/>
        <pc:sldMkLst>
          <pc:docMk/>
          <pc:sldMk cId="36079372" sldId="258"/>
        </pc:sldMkLst>
        <pc:spChg chg="mod">
          <ac:chgData name="Ashley DeWitt" userId="S::adewitt@sffcfoundation.org::1206c160-009f-4d23-8076-031e756c6dba" providerId="AD" clId="Web-{E7E4656F-A7E1-BB15-633A-5FAE363E9C30}" dt="2020-05-08T17:57:18.627" v="288" actId="20577"/>
          <ac:spMkLst>
            <pc:docMk/>
            <pc:sldMk cId="36079372" sldId="258"/>
            <ac:spMk id="3" creationId="{00000000-0000-0000-0000-000000000000}"/>
          </ac:spMkLst>
        </pc:spChg>
      </pc:sldChg>
      <pc:sldChg chg="addSp modSp">
        <pc:chgData name="Ashley DeWitt" userId="S::adewitt@sffcfoundation.org::1206c160-009f-4d23-8076-031e756c6dba" providerId="AD" clId="Web-{E7E4656F-A7E1-BB15-633A-5FAE363E9C30}" dt="2020-05-08T18:04:45.587" v="440" actId="1076"/>
        <pc:sldMkLst>
          <pc:docMk/>
          <pc:sldMk cId="3814729355" sldId="263"/>
        </pc:sldMkLst>
        <pc:spChg chg="mod">
          <ac:chgData name="Ashley DeWitt" userId="S::adewitt@sffcfoundation.org::1206c160-009f-4d23-8076-031e756c6dba" providerId="AD" clId="Web-{E7E4656F-A7E1-BB15-633A-5FAE363E9C30}" dt="2020-05-08T18:04:45.587" v="440" actId="1076"/>
          <ac:spMkLst>
            <pc:docMk/>
            <pc:sldMk cId="3814729355" sldId="263"/>
            <ac:spMk id="2" creationId="{00000000-0000-0000-0000-000000000000}"/>
          </ac:spMkLst>
        </pc:spChg>
        <pc:picChg chg="add">
          <ac:chgData name="Ashley DeWitt" userId="S::adewitt@sffcfoundation.org::1206c160-009f-4d23-8076-031e756c6dba" providerId="AD" clId="Web-{E7E4656F-A7E1-BB15-633A-5FAE363E9C30}" dt="2020-05-08T18:04:32.898" v="437"/>
          <ac:picMkLst>
            <pc:docMk/>
            <pc:sldMk cId="3814729355" sldId="263"/>
            <ac:picMk id="3" creationId="{31658D0D-C7F9-4093-807B-D24617D0D55D}"/>
          </ac:picMkLst>
        </pc:picChg>
      </pc:sldChg>
      <pc:sldChg chg="modSp delCm">
        <pc:chgData name="Ashley DeWitt" userId="S::adewitt@sffcfoundation.org::1206c160-009f-4d23-8076-031e756c6dba" providerId="AD" clId="Web-{E7E4656F-A7E1-BB15-633A-5FAE363E9C30}" dt="2020-05-08T17:55:21.215" v="254" actId="20577"/>
        <pc:sldMkLst>
          <pc:docMk/>
          <pc:sldMk cId="4002634157" sldId="268"/>
        </pc:sldMkLst>
        <pc:spChg chg="mod">
          <ac:chgData name="Ashley DeWitt" userId="S::adewitt@sffcfoundation.org::1206c160-009f-4d23-8076-031e756c6dba" providerId="AD" clId="Web-{E7E4656F-A7E1-BB15-633A-5FAE363E9C30}" dt="2020-05-08T17:55:21.215" v="254" actId="20577"/>
          <ac:spMkLst>
            <pc:docMk/>
            <pc:sldMk cId="4002634157" sldId="268"/>
            <ac:spMk id="2" creationId="{00000000-0000-0000-0000-000000000000}"/>
          </ac:spMkLst>
        </pc:spChg>
        <pc:spChg chg="mod">
          <ac:chgData name="Ashley DeWitt" userId="S::adewitt@sffcfoundation.org::1206c160-009f-4d23-8076-031e756c6dba" providerId="AD" clId="Web-{E7E4656F-A7E1-BB15-633A-5FAE363E9C30}" dt="2020-05-08T17:55:20.824" v="250" actId="20577"/>
          <ac:spMkLst>
            <pc:docMk/>
            <pc:sldMk cId="4002634157" sldId="268"/>
            <ac:spMk id="3" creationId="{00000000-0000-0000-0000-000000000000}"/>
          </ac:spMkLst>
        </pc:spChg>
      </pc:sldChg>
      <pc:sldChg chg="modSp">
        <pc:chgData name="Ashley DeWitt" userId="S::adewitt@sffcfoundation.org::1206c160-009f-4d23-8076-031e756c6dba" providerId="AD" clId="Web-{E7E4656F-A7E1-BB15-633A-5FAE363E9C30}" dt="2020-05-08T17:56:00.217" v="259" actId="20577"/>
        <pc:sldMkLst>
          <pc:docMk/>
          <pc:sldMk cId="249688773" sldId="269"/>
        </pc:sldMkLst>
        <pc:spChg chg="mod">
          <ac:chgData name="Ashley DeWitt" userId="S::adewitt@sffcfoundation.org::1206c160-009f-4d23-8076-031e756c6dba" providerId="AD" clId="Web-{E7E4656F-A7E1-BB15-633A-5FAE363E9C30}" dt="2020-05-08T17:56:00.217" v="259" actId="20577"/>
          <ac:spMkLst>
            <pc:docMk/>
            <pc:sldMk cId="249688773" sldId="269"/>
            <ac:spMk id="3" creationId="{00000000-0000-0000-0000-000000000000}"/>
          </ac:spMkLst>
        </pc:spChg>
      </pc:sldChg>
      <pc:sldChg chg="modSp delCm">
        <pc:chgData name="Ashley DeWitt" userId="S::adewitt@sffcfoundation.org::1206c160-009f-4d23-8076-031e756c6dba" providerId="AD" clId="Web-{E7E4656F-A7E1-BB15-633A-5FAE363E9C30}" dt="2020-05-08T17:59:12.773" v="292" actId="20577"/>
        <pc:sldMkLst>
          <pc:docMk/>
          <pc:sldMk cId="1389888273" sldId="270"/>
        </pc:sldMkLst>
        <pc:spChg chg="mod">
          <ac:chgData name="Ashley DeWitt" userId="S::adewitt@sffcfoundation.org::1206c160-009f-4d23-8076-031e756c6dba" providerId="AD" clId="Web-{E7E4656F-A7E1-BB15-633A-5FAE363E9C30}" dt="2020-05-08T17:59:12.773" v="292" actId="20577"/>
          <ac:spMkLst>
            <pc:docMk/>
            <pc:sldMk cId="1389888273" sldId="270"/>
            <ac:spMk id="3" creationId="{00000000-0000-0000-0000-000000000000}"/>
          </ac:spMkLst>
        </pc:spChg>
      </pc:sldChg>
      <pc:sldChg chg="delCm">
        <pc:chgData name="Ashley DeWitt" userId="S::adewitt@sffcfoundation.org::1206c160-009f-4d23-8076-031e756c6dba" providerId="AD" clId="Web-{E7E4656F-A7E1-BB15-633A-5FAE363E9C30}" dt="2020-05-08T17:57:34.534" v="290"/>
        <pc:sldMkLst>
          <pc:docMk/>
          <pc:sldMk cId="937256995" sldId="271"/>
        </pc:sldMkLst>
      </pc:sldChg>
      <pc:sldChg chg="modSp delCm">
        <pc:chgData name="Ashley DeWitt" userId="S::adewitt@sffcfoundation.org::1206c160-009f-4d23-8076-031e756c6dba" providerId="AD" clId="Web-{E7E4656F-A7E1-BB15-633A-5FAE363E9C30}" dt="2020-05-08T18:01:16.107" v="363" actId="20577"/>
        <pc:sldMkLst>
          <pc:docMk/>
          <pc:sldMk cId="235494072" sldId="273"/>
        </pc:sldMkLst>
        <pc:spChg chg="mod">
          <ac:chgData name="Ashley DeWitt" userId="S::adewitt@sffcfoundation.org::1206c160-009f-4d23-8076-031e756c6dba" providerId="AD" clId="Web-{E7E4656F-A7E1-BB15-633A-5FAE363E9C30}" dt="2020-05-08T18:01:16.107" v="363" actId="20577"/>
          <ac:spMkLst>
            <pc:docMk/>
            <pc:sldMk cId="235494072" sldId="273"/>
            <ac:spMk id="3" creationId="{00000000-0000-0000-0000-000000000000}"/>
          </ac:spMkLst>
        </pc:spChg>
      </pc:sldChg>
      <pc:sldChg chg="modSp delCm">
        <pc:chgData name="Ashley DeWitt" userId="S::adewitt@sffcfoundation.org::1206c160-009f-4d23-8076-031e756c6dba" providerId="AD" clId="Web-{E7E4656F-A7E1-BB15-633A-5FAE363E9C30}" dt="2020-05-08T18:05:47.808" v="472" actId="20577"/>
        <pc:sldMkLst>
          <pc:docMk/>
          <pc:sldMk cId="3303583146" sldId="292"/>
        </pc:sldMkLst>
        <pc:spChg chg="mod">
          <ac:chgData name="Ashley DeWitt" userId="S::adewitt@sffcfoundation.org::1206c160-009f-4d23-8076-031e756c6dba" providerId="AD" clId="Web-{E7E4656F-A7E1-BB15-633A-5FAE363E9C30}" dt="2020-05-08T18:05:47.808" v="472" actId="20577"/>
          <ac:spMkLst>
            <pc:docMk/>
            <pc:sldMk cId="3303583146" sldId="292"/>
            <ac:spMk id="3" creationId="{00000000-0000-0000-0000-000000000000}"/>
          </ac:spMkLst>
        </pc:spChg>
      </pc:sldChg>
      <pc:sldChg chg="modSp">
        <pc:chgData name="Ashley DeWitt" userId="S::adewitt@sffcfoundation.org::1206c160-009f-4d23-8076-031e756c6dba" providerId="AD" clId="Web-{E7E4656F-A7E1-BB15-633A-5FAE363E9C30}" dt="2020-05-08T18:02:03.250" v="371" actId="20577"/>
        <pc:sldMkLst>
          <pc:docMk/>
          <pc:sldMk cId="3722023148" sldId="295"/>
        </pc:sldMkLst>
        <pc:spChg chg="mod">
          <ac:chgData name="Ashley DeWitt" userId="S::adewitt@sffcfoundation.org::1206c160-009f-4d23-8076-031e756c6dba" providerId="AD" clId="Web-{E7E4656F-A7E1-BB15-633A-5FAE363E9C30}" dt="2020-05-08T18:02:03.250" v="371" actId="20577"/>
          <ac:spMkLst>
            <pc:docMk/>
            <pc:sldMk cId="3722023148" sldId="295"/>
            <ac:spMk id="3" creationId="{00000000-0000-0000-0000-000000000000}"/>
          </ac:spMkLst>
        </pc:spChg>
      </pc:sldChg>
      <pc:sldChg chg="modSp">
        <pc:chgData name="Ashley DeWitt" userId="S::adewitt@sffcfoundation.org::1206c160-009f-4d23-8076-031e756c6dba" providerId="AD" clId="Web-{E7E4656F-A7E1-BB15-633A-5FAE363E9C30}" dt="2020-05-08T18:07:18.063" v="512" actId="20577"/>
        <pc:sldMkLst>
          <pc:docMk/>
          <pc:sldMk cId="1793927323" sldId="296"/>
        </pc:sldMkLst>
        <pc:spChg chg="mod">
          <ac:chgData name="Ashley DeWitt" userId="S::adewitt@sffcfoundation.org::1206c160-009f-4d23-8076-031e756c6dba" providerId="AD" clId="Web-{E7E4656F-A7E1-BB15-633A-5FAE363E9C30}" dt="2020-05-08T18:07:18.063" v="512" actId="20577"/>
          <ac:spMkLst>
            <pc:docMk/>
            <pc:sldMk cId="1793927323" sldId="296"/>
            <ac:spMk id="3" creationId="{00000000-0000-0000-0000-000000000000}"/>
          </ac:spMkLst>
        </pc:spChg>
      </pc:sldChg>
      <pc:sldChg chg="modSp delCm">
        <pc:chgData name="Ashley DeWitt" userId="S::adewitt@sffcfoundation.org::1206c160-009f-4d23-8076-031e756c6dba" providerId="AD" clId="Web-{E7E4656F-A7E1-BB15-633A-5FAE363E9C30}" dt="2020-05-08T17:45:59.046" v="34" actId="20577"/>
        <pc:sldMkLst>
          <pc:docMk/>
          <pc:sldMk cId="1626208076" sldId="297"/>
        </pc:sldMkLst>
        <pc:spChg chg="mod">
          <ac:chgData name="Ashley DeWitt" userId="S::adewitt@sffcfoundation.org::1206c160-009f-4d23-8076-031e756c6dba" providerId="AD" clId="Web-{E7E4656F-A7E1-BB15-633A-5FAE363E9C30}" dt="2020-05-08T17:45:50.686" v="14" actId="20577"/>
          <ac:spMkLst>
            <pc:docMk/>
            <pc:sldMk cId="1626208076" sldId="297"/>
            <ac:spMk id="2" creationId="{00000000-0000-0000-0000-000000000000}"/>
          </ac:spMkLst>
        </pc:spChg>
        <pc:spChg chg="mod">
          <ac:chgData name="Ashley DeWitt" userId="S::adewitt@sffcfoundation.org::1206c160-009f-4d23-8076-031e756c6dba" providerId="AD" clId="Web-{E7E4656F-A7E1-BB15-633A-5FAE363E9C30}" dt="2020-05-08T17:45:59.046" v="34" actId="20577"/>
          <ac:spMkLst>
            <pc:docMk/>
            <pc:sldMk cId="1626208076" sldId="297"/>
            <ac:spMk id="6" creationId="{A36DBE0F-02AD-493B-A32D-298C143E8B79}"/>
          </ac:spMkLst>
        </pc:spChg>
      </pc:sldChg>
      <pc:sldChg chg="modSp new">
        <pc:chgData name="Ashley DeWitt" userId="S::adewitt@sffcfoundation.org::1206c160-009f-4d23-8076-031e756c6dba" providerId="AD" clId="Web-{E7E4656F-A7E1-BB15-633A-5FAE363E9C30}" dt="2020-05-08T18:03:04.410" v="418" actId="1076"/>
        <pc:sldMkLst>
          <pc:docMk/>
          <pc:sldMk cId="3686971170" sldId="300"/>
        </pc:sldMkLst>
        <pc:spChg chg="mod">
          <ac:chgData name="Ashley DeWitt" userId="S::adewitt@sffcfoundation.org::1206c160-009f-4d23-8076-031e756c6dba" providerId="AD" clId="Web-{E7E4656F-A7E1-BB15-633A-5FAE363E9C30}" dt="2020-05-08T18:03:01.128" v="417" actId="14100"/>
          <ac:spMkLst>
            <pc:docMk/>
            <pc:sldMk cId="3686971170" sldId="300"/>
            <ac:spMk id="2" creationId="{C9EE3FB0-082A-48A9-A014-EA88BDAEF9DF}"/>
          </ac:spMkLst>
        </pc:spChg>
        <pc:spChg chg="mod">
          <ac:chgData name="Ashley DeWitt" userId="S::adewitt@sffcfoundation.org::1206c160-009f-4d23-8076-031e756c6dba" providerId="AD" clId="Web-{E7E4656F-A7E1-BB15-633A-5FAE363E9C30}" dt="2020-05-08T18:03:04.410" v="418" actId="1076"/>
          <ac:spMkLst>
            <pc:docMk/>
            <pc:sldMk cId="3686971170" sldId="300"/>
            <ac:spMk id="3" creationId="{9AD1D8E9-1BE9-42E8-9D82-FBD1038B384B}"/>
          </ac:spMkLst>
        </pc:spChg>
      </pc:sldChg>
      <pc:sldChg chg="addSp delSp modSp new">
        <pc:chgData name="Ashley DeWitt" userId="S::adewitt@sffcfoundation.org::1206c160-009f-4d23-8076-031e756c6dba" providerId="AD" clId="Web-{E7E4656F-A7E1-BB15-633A-5FAE363E9C30}" dt="2020-05-08T18:04:11.288" v="436"/>
        <pc:sldMkLst>
          <pc:docMk/>
          <pc:sldMk cId="2277474230" sldId="301"/>
        </pc:sldMkLst>
        <pc:spChg chg="mod">
          <ac:chgData name="Ashley DeWitt" userId="S::adewitt@sffcfoundation.org::1206c160-009f-4d23-8076-031e756c6dba" providerId="AD" clId="Web-{E7E4656F-A7E1-BB15-633A-5FAE363E9C30}" dt="2020-05-08T18:03:38.630" v="426" actId="20577"/>
          <ac:spMkLst>
            <pc:docMk/>
            <pc:sldMk cId="2277474230" sldId="301"/>
            <ac:spMk id="2" creationId="{A0166EA6-BC99-4D8D-8ED5-D53A32A1E26C}"/>
          </ac:spMkLst>
        </pc:spChg>
        <pc:spChg chg="del">
          <ac:chgData name="Ashley DeWitt" userId="S::adewitt@sffcfoundation.org::1206c160-009f-4d23-8076-031e756c6dba" providerId="AD" clId="Web-{E7E4656F-A7E1-BB15-633A-5FAE363E9C30}" dt="2020-05-08T18:03:42.630" v="429"/>
          <ac:spMkLst>
            <pc:docMk/>
            <pc:sldMk cId="2277474230" sldId="301"/>
            <ac:spMk id="3" creationId="{E988D6B5-584E-4468-BB78-CC58B79097D9}"/>
          </ac:spMkLst>
        </pc:spChg>
        <pc:graphicFrameChg chg="add mod ord modGraphic">
          <ac:chgData name="Ashley DeWitt" userId="S::adewitt@sffcfoundation.org::1206c160-009f-4d23-8076-031e756c6dba" providerId="AD" clId="Web-{E7E4656F-A7E1-BB15-633A-5FAE363E9C30}" dt="2020-05-08T18:04:11.288" v="436"/>
          <ac:graphicFrameMkLst>
            <pc:docMk/>
            <pc:sldMk cId="2277474230" sldId="301"/>
            <ac:graphicFrameMk id="5" creationId="{E4ED9C36-BB83-4ACA-AD5B-CA9D80F2209C}"/>
          </ac:graphicFrameMkLst>
        </pc:graphicFrameChg>
      </pc:sldChg>
    </pc:docChg>
  </pc:docChgLst>
  <pc:docChgLst>
    <pc:chgData name="Ashley DeWitt" userId="S::adewitt@sffcfoundation.org::1206c160-009f-4d23-8076-031e756c6dba" providerId="AD" clId="Web-{26CC4F7B-3D78-118E-5215-40CE9318489C}"/>
    <pc:docChg chg="modSld">
      <pc:chgData name="Ashley DeWitt" userId="S::adewitt@sffcfoundation.org::1206c160-009f-4d23-8076-031e756c6dba" providerId="AD" clId="Web-{26CC4F7B-3D78-118E-5215-40CE9318489C}" dt="2020-05-18T14:03:18.808" v="5" actId="20577"/>
      <pc:docMkLst>
        <pc:docMk/>
      </pc:docMkLst>
      <pc:sldChg chg="modSp">
        <pc:chgData name="Ashley DeWitt" userId="S::adewitt@sffcfoundation.org::1206c160-009f-4d23-8076-031e756c6dba" providerId="AD" clId="Web-{26CC4F7B-3D78-118E-5215-40CE9318489C}" dt="2020-05-18T14:03:18.793" v="4" actId="20577"/>
        <pc:sldMkLst>
          <pc:docMk/>
          <pc:sldMk cId="36079372" sldId="258"/>
        </pc:sldMkLst>
        <pc:spChg chg="mod">
          <ac:chgData name="Ashley DeWitt" userId="S::adewitt@sffcfoundation.org::1206c160-009f-4d23-8076-031e756c6dba" providerId="AD" clId="Web-{26CC4F7B-3D78-118E-5215-40CE9318489C}" dt="2020-05-18T14:03:18.793" v="4" actId="20577"/>
          <ac:spMkLst>
            <pc:docMk/>
            <pc:sldMk cId="36079372" sldId="258"/>
            <ac:spMk id="3" creationId="{00000000-0000-0000-0000-000000000000}"/>
          </ac:spMkLst>
        </pc:spChg>
      </pc:sldChg>
    </pc:docChg>
  </pc:docChgLst>
  <pc:docChgLst>
    <pc:chgData name="Ashley DeWitt" userId="S::adewitt@sffcfoundation.org::1206c160-009f-4d23-8076-031e756c6dba" providerId="AD" clId="Web-{020A7D9A-98D6-C9DB-CB81-8A22D5048762}"/>
    <pc:docChg chg="addSld">
      <pc:chgData name="Ashley DeWitt" userId="S::adewitt@sffcfoundation.org::1206c160-009f-4d23-8076-031e756c6dba" providerId="AD" clId="Web-{020A7D9A-98D6-C9DB-CB81-8A22D5048762}" dt="2020-07-14T21:00:03.216" v="0"/>
      <pc:docMkLst>
        <pc:docMk/>
      </pc:docMkLst>
      <pc:sldChg chg="add">
        <pc:chgData name="Ashley DeWitt" userId="S::adewitt@sffcfoundation.org::1206c160-009f-4d23-8076-031e756c6dba" providerId="AD" clId="Web-{020A7D9A-98D6-C9DB-CB81-8A22D5048762}" dt="2020-07-14T21:00:03.216" v="0"/>
        <pc:sldMkLst>
          <pc:docMk/>
          <pc:sldMk cId="2159514594" sldId="305"/>
        </pc:sldMkLst>
      </pc:sldChg>
    </pc:docChg>
  </pc:docChgLst>
  <pc:docChgLst>
    <pc:chgData name="Ashley DeWitt" userId="S::adewitt@sffcfoundation.org::1206c160-009f-4d23-8076-031e756c6dba" providerId="AD" clId="Web-{0B4FE641-10EB-8CD4-46DD-13A7B46050C9}"/>
    <pc:docChg chg="addSld modSld">
      <pc:chgData name="Ashley DeWitt" userId="S::adewitt@sffcfoundation.org::1206c160-009f-4d23-8076-031e756c6dba" providerId="AD" clId="Web-{0B4FE641-10EB-8CD4-46DD-13A7B46050C9}" dt="2020-05-15T16:50:38.852" v="314" actId="20577"/>
      <pc:docMkLst>
        <pc:docMk/>
      </pc:docMkLst>
      <pc:sldChg chg="modSp">
        <pc:chgData name="Ashley DeWitt" userId="S::adewitt@sffcfoundation.org::1206c160-009f-4d23-8076-031e756c6dba" providerId="AD" clId="Web-{0B4FE641-10EB-8CD4-46DD-13A7B46050C9}" dt="2020-05-15T16:36:29.436" v="48" actId="20577"/>
        <pc:sldMkLst>
          <pc:docMk/>
          <pc:sldMk cId="36079372" sldId="258"/>
        </pc:sldMkLst>
        <pc:spChg chg="mod">
          <ac:chgData name="Ashley DeWitt" userId="S::adewitt@sffcfoundation.org::1206c160-009f-4d23-8076-031e756c6dba" providerId="AD" clId="Web-{0B4FE641-10EB-8CD4-46DD-13A7B46050C9}" dt="2020-05-15T16:36:29.436" v="48" actId="20577"/>
          <ac:spMkLst>
            <pc:docMk/>
            <pc:sldMk cId="36079372" sldId="258"/>
            <ac:spMk id="2" creationId="{00000000-0000-0000-0000-000000000000}"/>
          </ac:spMkLst>
        </pc:spChg>
        <pc:spChg chg="mod">
          <ac:chgData name="Ashley DeWitt" userId="S::adewitt@sffcfoundation.org::1206c160-009f-4d23-8076-031e756c6dba" providerId="AD" clId="Web-{0B4FE641-10EB-8CD4-46DD-13A7B46050C9}" dt="2020-05-15T16:36:21.889" v="46" actId="20577"/>
          <ac:spMkLst>
            <pc:docMk/>
            <pc:sldMk cId="36079372" sldId="258"/>
            <ac:spMk id="3" creationId="{00000000-0000-0000-0000-000000000000}"/>
          </ac:spMkLst>
        </pc:spChg>
      </pc:sldChg>
      <pc:sldChg chg="modSp">
        <pc:chgData name="Ashley DeWitt" userId="S::adewitt@sffcfoundation.org::1206c160-009f-4d23-8076-031e756c6dba" providerId="AD" clId="Web-{0B4FE641-10EB-8CD4-46DD-13A7B46050C9}" dt="2020-05-15T16:39:30.813" v="145" actId="20577"/>
        <pc:sldMkLst>
          <pc:docMk/>
          <pc:sldMk cId="1389888273" sldId="270"/>
        </pc:sldMkLst>
        <pc:spChg chg="mod">
          <ac:chgData name="Ashley DeWitt" userId="S::adewitt@sffcfoundation.org::1206c160-009f-4d23-8076-031e756c6dba" providerId="AD" clId="Web-{0B4FE641-10EB-8CD4-46DD-13A7B46050C9}" dt="2020-05-15T16:39:30.813" v="145" actId="20577"/>
          <ac:spMkLst>
            <pc:docMk/>
            <pc:sldMk cId="1389888273" sldId="270"/>
            <ac:spMk id="3" creationId="{00000000-0000-0000-0000-000000000000}"/>
          </ac:spMkLst>
        </pc:spChg>
      </pc:sldChg>
      <pc:sldChg chg="modSp">
        <pc:chgData name="Ashley DeWitt" userId="S::adewitt@sffcfoundation.org::1206c160-009f-4d23-8076-031e756c6dba" providerId="AD" clId="Web-{0B4FE641-10EB-8CD4-46DD-13A7B46050C9}" dt="2020-05-15T16:37:34.718" v="56" actId="14100"/>
        <pc:sldMkLst>
          <pc:docMk/>
          <pc:sldMk cId="937256995" sldId="271"/>
        </pc:sldMkLst>
        <pc:spChg chg="mod">
          <ac:chgData name="Ashley DeWitt" userId="S::adewitt@sffcfoundation.org::1206c160-009f-4d23-8076-031e756c6dba" providerId="AD" clId="Web-{0B4FE641-10EB-8CD4-46DD-13A7B46050C9}" dt="2020-05-15T16:37:34.718" v="56" actId="14100"/>
          <ac:spMkLst>
            <pc:docMk/>
            <pc:sldMk cId="937256995" sldId="271"/>
            <ac:spMk id="3" creationId="{00000000-0000-0000-0000-000000000000}"/>
          </ac:spMkLst>
        </pc:spChg>
      </pc:sldChg>
      <pc:sldChg chg="modSp">
        <pc:chgData name="Ashley DeWitt" userId="S::adewitt@sffcfoundation.org::1206c160-009f-4d23-8076-031e756c6dba" providerId="AD" clId="Web-{0B4FE641-10EB-8CD4-46DD-13A7B46050C9}" dt="2020-05-15T16:41:13.205" v="239" actId="20577"/>
        <pc:sldMkLst>
          <pc:docMk/>
          <pc:sldMk cId="2035283524" sldId="272"/>
        </pc:sldMkLst>
        <pc:spChg chg="mod">
          <ac:chgData name="Ashley DeWitt" userId="S::adewitt@sffcfoundation.org::1206c160-009f-4d23-8076-031e756c6dba" providerId="AD" clId="Web-{0B4FE641-10EB-8CD4-46DD-13A7B46050C9}" dt="2020-05-15T16:41:13.205" v="239" actId="20577"/>
          <ac:spMkLst>
            <pc:docMk/>
            <pc:sldMk cId="2035283524" sldId="272"/>
            <ac:spMk id="3" creationId="{00000000-0000-0000-0000-000000000000}"/>
          </ac:spMkLst>
        </pc:spChg>
      </pc:sldChg>
      <pc:sldChg chg="modSp">
        <pc:chgData name="Ashley DeWitt" userId="S::adewitt@sffcfoundation.org::1206c160-009f-4d23-8076-031e756c6dba" providerId="AD" clId="Web-{0B4FE641-10EB-8CD4-46DD-13A7B46050C9}" dt="2020-05-15T16:41:53.252" v="262" actId="20577"/>
        <pc:sldMkLst>
          <pc:docMk/>
          <pc:sldMk cId="235494072" sldId="273"/>
        </pc:sldMkLst>
        <pc:spChg chg="mod">
          <ac:chgData name="Ashley DeWitt" userId="S::adewitt@sffcfoundation.org::1206c160-009f-4d23-8076-031e756c6dba" providerId="AD" clId="Web-{0B4FE641-10EB-8CD4-46DD-13A7B46050C9}" dt="2020-05-15T16:41:25.393" v="251" actId="20577"/>
          <ac:spMkLst>
            <pc:docMk/>
            <pc:sldMk cId="235494072" sldId="273"/>
            <ac:spMk id="2" creationId="{00000000-0000-0000-0000-000000000000}"/>
          </ac:spMkLst>
        </pc:spChg>
        <pc:spChg chg="mod">
          <ac:chgData name="Ashley DeWitt" userId="S::adewitt@sffcfoundation.org::1206c160-009f-4d23-8076-031e756c6dba" providerId="AD" clId="Web-{0B4FE641-10EB-8CD4-46DD-13A7B46050C9}" dt="2020-05-15T16:41:53.252" v="262" actId="20577"/>
          <ac:spMkLst>
            <pc:docMk/>
            <pc:sldMk cId="235494072" sldId="273"/>
            <ac:spMk id="3" creationId="{00000000-0000-0000-0000-000000000000}"/>
          </ac:spMkLst>
        </pc:spChg>
      </pc:sldChg>
      <pc:sldChg chg="modSp">
        <pc:chgData name="Ashley DeWitt" userId="S::adewitt@sffcfoundation.org::1206c160-009f-4d23-8076-031e756c6dba" providerId="AD" clId="Web-{0B4FE641-10EB-8CD4-46DD-13A7B46050C9}" dt="2020-05-15T16:49:59.086" v="307" actId="20577"/>
        <pc:sldMkLst>
          <pc:docMk/>
          <pc:sldMk cId="3303583146" sldId="292"/>
        </pc:sldMkLst>
        <pc:spChg chg="mod">
          <ac:chgData name="Ashley DeWitt" userId="S::adewitt@sffcfoundation.org::1206c160-009f-4d23-8076-031e756c6dba" providerId="AD" clId="Web-{0B4FE641-10EB-8CD4-46DD-13A7B46050C9}" dt="2020-05-15T16:49:59.086" v="307" actId="20577"/>
          <ac:spMkLst>
            <pc:docMk/>
            <pc:sldMk cId="3303583146" sldId="292"/>
            <ac:spMk id="3" creationId="{00000000-0000-0000-0000-000000000000}"/>
          </ac:spMkLst>
        </pc:spChg>
      </pc:sldChg>
      <pc:sldChg chg="modSp">
        <pc:chgData name="Ashley DeWitt" userId="S::adewitt@sffcfoundation.org::1206c160-009f-4d23-8076-031e756c6dba" providerId="AD" clId="Web-{0B4FE641-10EB-8CD4-46DD-13A7B46050C9}" dt="2020-05-15T16:31:35.574" v="24" actId="20577"/>
        <pc:sldMkLst>
          <pc:docMk/>
          <pc:sldMk cId="1095908797" sldId="293"/>
        </pc:sldMkLst>
        <pc:spChg chg="mod">
          <ac:chgData name="Ashley DeWitt" userId="S::adewitt@sffcfoundation.org::1206c160-009f-4d23-8076-031e756c6dba" providerId="AD" clId="Web-{0B4FE641-10EB-8CD4-46DD-13A7B46050C9}" dt="2020-05-15T16:31:35.574" v="24" actId="20577"/>
          <ac:spMkLst>
            <pc:docMk/>
            <pc:sldMk cId="1095908797" sldId="293"/>
            <ac:spMk id="3" creationId="{00000000-0000-0000-0000-000000000000}"/>
          </ac:spMkLst>
        </pc:spChg>
      </pc:sldChg>
      <pc:sldChg chg="modSp">
        <pc:chgData name="Ashley DeWitt" userId="S::adewitt@sffcfoundation.org::1206c160-009f-4d23-8076-031e756c6dba" providerId="AD" clId="Web-{0B4FE641-10EB-8CD4-46DD-13A7B46050C9}" dt="2020-05-15T16:46:09.068" v="270" actId="20577"/>
        <pc:sldMkLst>
          <pc:docMk/>
          <pc:sldMk cId="3722023148" sldId="295"/>
        </pc:sldMkLst>
        <pc:spChg chg="mod">
          <ac:chgData name="Ashley DeWitt" userId="S::adewitt@sffcfoundation.org::1206c160-009f-4d23-8076-031e756c6dba" providerId="AD" clId="Web-{0B4FE641-10EB-8CD4-46DD-13A7B46050C9}" dt="2020-05-15T16:46:09.068" v="270" actId="20577"/>
          <ac:spMkLst>
            <pc:docMk/>
            <pc:sldMk cId="3722023148" sldId="295"/>
            <ac:spMk id="3" creationId="{00000000-0000-0000-0000-000000000000}"/>
          </ac:spMkLst>
        </pc:spChg>
      </pc:sldChg>
      <pc:sldChg chg="modSp">
        <pc:chgData name="Ashley DeWitt" userId="S::adewitt@sffcfoundation.org::1206c160-009f-4d23-8076-031e756c6dba" providerId="AD" clId="Web-{0B4FE641-10EB-8CD4-46DD-13A7B46050C9}" dt="2020-05-15T16:50:38.852" v="313" actId="20577"/>
        <pc:sldMkLst>
          <pc:docMk/>
          <pc:sldMk cId="1793927323" sldId="296"/>
        </pc:sldMkLst>
        <pc:spChg chg="mod">
          <ac:chgData name="Ashley DeWitt" userId="S::adewitt@sffcfoundation.org::1206c160-009f-4d23-8076-031e756c6dba" providerId="AD" clId="Web-{0B4FE641-10EB-8CD4-46DD-13A7B46050C9}" dt="2020-05-15T16:50:38.852" v="313" actId="20577"/>
          <ac:spMkLst>
            <pc:docMk/>
            <pc:sldMk cId="1793927323" sldId="296"/>
            <ac:spMk id="3" creationId="{00000000-0000-0000-0000-000000000000}"/>
          </ac:spMkLst>
        </pc:spChg>
      </pc:sldChg>
      <pc:sldChg chg="modSp new">
        <pc:chgData name="Ashley DeWitt" userId="S::adewitt@sffcfoundation.org::1206c160-009f-4d23-8076-031e756c6dba" providerId="AD" clId="Web-{0B4FE641-10EB-8CD4-46DD-13A7B46050C9}" dt="2020-05-15T16:49:31.726" v="298" actId="20577"/>
        <pc:sldMkLst>
          <pc:docMk/>
          <pc:sldMk cId="2975786054" sldId="304"/>
        </pc:sldMkLst>
        <pc:spChg chg="mod">
          <ac:chgData name="Ashley DeWitt" userId="S::adewitt@sffcfoundation.org::1206c160-009f-4d23-8076-031e756c6dba" providerId="AD" clId="Web-{0B4FE641-10EB-8CD4-46DD-13A7B46050C9}" dt="2020-05-15T16:49:22.241" v="287" actId="20577"/>
          <ac:spMkLst>
            <pc:docMk/>
            <pc:sldMk cId="2975786054" sldId="304"/>
            <ac:spMk id="2" creationId="{60C3D16E-278E-48CF-AE8E-E370214A0E04}"/>
          </ac:spMkLst>
        </pc:spChg>
        <pc:spChg chg="mod">
          <ac:chgData name="Ashley DeWitt" userId="S::adewitt@sffcfoundation.org::1206c160-009f-4d23-8076-031e756c6dba" providerId="AD" clId="Web-{0B4FE641-10EB-8CD4-46DD-13A7B46050C9}" dt="2020-05-15T16:49:31.726" v="298" actId="20577"/>
          <ac:spMkLst>
            <pc:docMk/>
            <pc:sldMk cId="2975786054" sldId="304"/>
            <ac:spMk id="3" creationId="{9D30E192-F1C1-4EBF-9DCE-7FD99B4F7989}"/>
          </ac:spMkLst>
        </pc:spChg>
      </pc:sldChg>
    </pc:docChg>
  </pc:docChgLst>
  <pc:docChgLst>
    <pc:chgData name="Ashley Beisiegel" userId="S::adewitt@sffcfoundation.org::1206c160-009f-4d23-8076-031e756c6dba" providerId="AD" clId="Web-{49930CD1-C72E-B8D9-D0AE-88646D790F5D}"/>
    <pc:docChg chg="modSld">
      <pc:chgData name="Ashley Beisiegel" userId="S::adewitt@sffcfoundation.org::1206c160-009f-4d23-8076-031e756c6dba" providerId="AD" clId="Web-{49930CD1-C72E-B8D9-D0AE-88646D790F5D}" dt="2021-04-28T20:59:10.809" v="88" actId="20577"/>
      <pc:docMkLst>
        <pc:docMk/>
      </pc:docMkLst>
      <pc:sldChg chg="modSp">
        <pc:chgData name="Ashley Beisiegel" userId="S::adewitt@sffcfoundation.org::1206c160-009f-4d23-8076-031e756c6dba" providerId="AD" clId="Web-{49930CD1-C72E-B8D9-D0AE-88646D790F5D}" dt="2021-04-28T20:57:30.510" v="64" actId="14100"/>
        <pc:sldMkLst>
          <pc:docMk/>
          <pc:sldMk cId="2265557235" sldId="274"/>
        </pc:sldMkLst>
        <pc:spChg chg="mod">
          <ac:chgData name="Ashley Beisiegel" userId="S::adewitt@sffcfoundation.org::1206c160-009f-4d23-8076-031e756c6dba" providerId="AD" clId="Web-{49930CD1-C72E-B8D9-D0AE-88646D790F5D}" dt="2021-04-28T20:57:30.510" v="64" actId="14100"/>
          <ac:spMkLst>
            <pc:docMk/>
            <pc:sldMk cId="2265557235" sldId="274"/>
            <ac:spMk id="3" creationId="{00000000-0000-0000-0000-000000000000}"/>
          </ac:spMkLst>
        </pc:spChg>
      </pc:sldChg>
      <pc:sldChg chg="modSp">
        <pc:chgData name="Ashley Beisiegel" userId="S::adewitt@sffcfoundation.org::1206c160-009f-4d23-8076-031e756c6dba" providerId="AD" clId="Web-{49930CD1-C72E-B8D9-D0AE-88646D790F5D}" dt="2021-04-28T20:59:10.809" v="88" actId="20577"/>
        <pc:sldMkLst>
          <pc:docMk/>
          <pc:sldMk cId="1793927323" sldId="296"/>
        </pc:sldMkLst>
        <pc:spChg chg="mod">
          <ac:chgData name="Ashley Beisiegel" userId="S::adewitt@sffcfoundation.org::1206c160-009f-4d23-8076-031e756c6dba" providerId="AD" clId="Web-{49930CD1-C72E-B8D9-D0AE-88646D790F5D}" dt="2021-04-28T20:59:10.809" v="88" actId="20577"/>
          <ac:spMkLst>
            <pc:docMk/>
            <pc:sldMk cId="1793927323" sldId="296"/>
            <ac:spMk id="3" creationId="{00000000-0000-0000-0000-000000000000}"/>
          </ac:spMkLst>
        </pc:spChg>
      </pc:sldChg>
      <pc:sldChg chg="modSp">
        <pc:chgData name="Ashley Beisiegel" userId="S::adewitt@sffcfoundation.org::1206c160-009f-4d23-8076-031e756c6dba" providerId="AD" clId="Web-{49930CD1-C72E-B8D9-D0AE-88646D790F5D}" dt="2021-04-28T20:58:27.715" v="82" actId="20577"/>
        <pc:sldMkLst>
          <pc:docMk/>
          <pc:sldMk cId="2522908445" sldId="303"/>
        </pc:sldMkLst>
        <pc:spChg chg="mod">
          <ac:chgData name="Ashley Beisiegel" userId="S::adewitt@sffcfoundation.org::1206c160-009f-4d23-8076-031e756c6dba" providerId="AD" clId="Web-{49930CD1-C72E-B8D9-D0AE-88646D790F5D}" dt="2021-04-28T20:58:27.715" v="82" actId="20577"/>
          <ac:spMkLst>
            <pc:docMk/>
            <pc:sldMk cId="2522908445" sldId="303"/>
            <ac:spMk id="3" creationId="{BA74F84C-7033-4C9D-BDE9-6FC4CE8AFDA0}"/>
          </ac:spMkLst>
        </pc:spChg>
      </pc:sldChg>
    </pc:docChg>
  </pc:docChgLst>
  <pc:docChgLst>
    <pc:chgData name="Ashley DeWitt" userId="S::adewitt@sffcfoundation.org::1206c160-009f-4d23-8076-031e756c6dba" providerId="AD" clId="Web-{EA13B711-1D4C-2C3C-9796-53C70171AD56}"/>
    <pc:docChg chg="modSld">
      <pc:chgData name="Ashley DeWitt" userId="S::adewitt@sffcfoundation.org::1206c160-009f-4d23-8076-031e756c6dba" providerId="AD" clId="Web-{EA13B711-1D4C-2C3C-9796-53C70171AD56}" dt="2020-05-12T15:56:32.601" v="998" actId="20577"/>
      <pc:docMkLst>
        <pc:docMk/>
      </pc:docMkLst>
      <pc:sldChg chg="modSp">
        <pc:chgData name="Ashley DeWitt" userId="S::adewitt@sffcfoundation.org::1206c160-009f-4d23-8076-031e756c6dba" providerId="AD" clId="Web-{EA13B711-1D4C-2C3C-9796-53C70171AD56}" dt="2020-05-12T14:39:02.693" v="26" actId="20577"/>
        <pc:sldMkLst>
          <pc:docMk/>
          <pc:sldMk cId="36079372" sldId="258"/>
        </pc:sldMkLst>
        <pc:spChg chg="mod">
          <ac:chgData name="Ashley DeWitt" userId="S::adewitt@sffcfoundation.org::1206c160-009f-4d23-8076-031e756c6dba" providerId="AD" clId="Web-{EA13B711-1D4C-2C3C-9796-53C70171AD56}" dt="2020-05-12T14:39:02.693" v="26" actId="20577"/>
          <ac:spMkLst>
            <pc:docMk/>
            <pc:sldMk cId="36079372" sldId="258"/>
            <ac:spMk id="3" creationId="{00000000-0000-0000-0000-000000000000}"/>
          </ac:spMkLst>
        </pc:spChg>
      </pc:sldChg>
      <pc:sldChg chg="modSp">
        <pc:chgData name="Ashley DeWitt" userId="S::adewitt@sffcfoundation.org::1206c160-009f-4d23-8076-031e756c6dba" providerId="AD" clId="Web-{EA13B711-1D4C-2C3C-9796-53C70171AD56}" dt="2020-05-12T15:56:32.588" v="997" actId="20577"/>
        <pc:sldMkLst>
          <pc:docMk/>
          <pc:sldMk cId="1389888273" sldId="270"/>
        </pc:sldMkLst>
        <pc:spChg chg="mod">
          <ac:chgData name="Ashley DeWitt" userId="S::adewitt@sffcfoundation.org::1206c160-009f-4d23-8076-031e756c6dba" providerId="AD" clId="Web-{EA13B711-1D4C-2C3C-9796-53C70171AD56}" dt="2020-05-12T15:56:32.588" v="997" actId="20577"/>
          <ac:spMkLst>
            <pc:docMk/>
            <pc:sldMk cId="1389888273" sldId="270"/>
            <ac:spMk id="3" creationId="{00000000-0000-0000-0000-000000000000}"/>
          </ac:spMkLst>
        </pc:spChg>
      </pc:sldChg>
      <pc:sldChg chg="modSp">
        <pc:chgData name="Ashley DeWitt" userId="S::adewitt@sffcfoundation.org::1206c160-009f-4d23-8076-031e756c6dba" providerId="AD" clId="Web-{EA13B711-1D4C-2C3C-9796-53C70171AD56}" dt="2020-05-12T14:58:40.715" v="789" actId="14100"/>
        <pc:sldMkLst>
          <pc:docMk/>
          <pc:sldMk cId="937256995" sldId="271"/>
        </pc:sldMkLst>
        <pc:spChg chg="mod">
          <ac:chgData name="Ashley DeWitt" userId="S::adewitt@sffcfoundation.org::1206c160-009f-4d23-8076-031e756c6dba" providerId="AD" clId="Web-{EA13B711-1D4C-2C3C-9796-53C70171AD56}" dt="2020-05-12T14:58:40.715" v="789" actId="14100"/>
          <ac:spMkLst>
            <pc:docMk/>
            <pc:sldMk cId="937256995" sldId="271"/>
            <ac:spMk id="3" creationId="{00000000-0000-0000-0000-000000000000}"/>
          </ac:spMkLst>
        </pc:spChg>
      </pc:sldChg>
      <pc:sldChg chg="modSp">
        <pc:chgData name="Ashley DeWitt" userId="S::adewitt@sffcfoundation.org::1206c160-009f-4d23-8076-031e756c6dba" providerId="AD" clId="Web-{EA13B711-1D4C-2C3C-9796-53C70171AD56}" dt="2020-05-12T14:51:20.197" v="229" actId="20577"/>
        <pc:sldMkLst>
          <pc:docMk/>
          <pc:sldMk cId="2035283524" sldId="272"/>
        </pc:sldMkLst>
        <pc:spChg chg="mod">
          <ac:chgData name="Ashley DeWitt" userId="S::adewitt@sffcfoundation.org::1206c160-009f-4d23-8076-031e756c6dba" providerId="AD" clId="Web-{EA13B711-1D4C-2C3C-9796-53C70171AD56}" dt="2020-05-12T14:51:20.197" v="229" actId="20577"/>
          <ac:spMkLst>
            <pc:docMk/>
            <pc:sldMk cId="2035283524" sldId="272"/>
            <ac:spMk id="3" creationId="{00000000-0000-0000-0000-000000000000}"/>
          </ac:spMkLst>
        </pc:spChg>
      </pc:sldChg>
      <pc:sldChg chg="modSp">
        <pc:chgData name="Ashley DeWitt" userId="S::adewitt@sffcfoundation.org::1206c160-009f-4d23-8076-031e756c6dba" providerId="AD" clId="Web-{EA13B711-1D4C-2C3C-9796-53C70171AD56}" dt="2020-05-12T14:55:17.370" v="474" actId="20577"/>
        <pc:sldMkLst>
          <pc:docMk/>
          <pc:sldMk cId="2265557235" sldId="274"/>
        </pc:sldMkLst>
        <pc:spChg chg="mod">
          <ac:chgData name="Ashley DeWitt" userId="S::adewitt@sffcfoundation.org::1206c160-009f-4d23-8076-031e756c6dba" providerId="AD" clId="Web-{EA13B711-1D4C-2C3C-9796-53C70171AD56}" dt="2020-05-12T14:55:17.370" v="474" actId="20577"/>
          <ac:spMkLst>
            <pc:docMk/>
            <pc:sldMk cId="2265557235" sldId="274"/>
            <ac:spMk id="3" creationId="{00000000-0000-0000-0000-000000000000}"/>
          </ac:spMkLst>
        </pc:spChg>
      </pc:sldChg>
      <pc:sldChg chg="modSp">
        <pc:chgData name="Ashley DeWitt" userId="S::adewitt@sffcfoundation.org::1206c160-009f-4d23-8076-031e756c6dba" providerId="AD" clId="Web-{EA13B711-1D4C-2C3C-9796-53C70171AD56}" dt="2020-05-12T14:37:12.536" v="16" actId="20577"/>
        <pc:sldMkLst>
          <pc:docMk/>
          <pc:sldMk cId="3168007993" sldId="302"/>
        </pc:sldMkLst>
        <pc:spChg chg="mod">
          <ac:chgData name="Ashley DeWitt" userId="S::adewitt@sffcfoundation.org::1206c160-009f-4d23-8076-031e756c6dba" providerId="AD" clId="Web-{EA13B711-1D4C-2C3C-9796-53C70171AD56}" dt="2020-05-12T14:37:12.536" v="16" actId="20577"/>
          <ac:spMkLst>
            <pc:docMk/>
            <pc:sldMk cId="3168007993" sldId="302"/>
            <ac:spMk id="3" creationId="{2B9D2EC9-3C37-44C9-936B-9D169D4A9194}"/>
          </ac:spMkLst>
        </pc:spChg>
      </pc:sldChg>
    </pc:docChg>
  </pc:docChgLst>
  <pc:docChgLst>
    <pc:chgData name="Ashley DeWitt" userId="S::adewitt@sffcfoundation.org::1206c160-009f-4d23-8076-031e756c6dba" providerId="AD" clId="Web-{97C548A1-DA64-4C20-4330-B11390A3F539}"/>
    <pc:docChg chg="modSld">
      <pc:chgData name="Ashley DeWitt" userId="S::adewitt@sffcfoundation.org::1206c160-009f-4d23-8076-031e756c6dba" providerId="AD" clId="Web-{97C548A1-DA64-4C20-4330-B11390A3F539}" dt="2020-06-17T14:05:04.703" v="47" actId="20577"/>
      <pc:docMkLst>
        <pc:docMk/>
      </pc:docMkLst>
      <pc:sldChg chg="modSp">
        <pc:chgData name="Ashley DeWitt" userId="S::adewitt@sffcfoundation.org::1206c160-009f-4d23-8076-031e756c6dba" providerId="AD" clId="Web-{97C548A1-DA64-4C20-4330-B11390A3F539}" dt="2020-06-17T13:57:35.171" v="43" actId="20577"/>
        <pc:sldMkLst>
          <pc:docMk/>
          <pc:sldMk cId="937256995" sldId="271"/>
        </pc:sldMkLst>
        <pc:spChg chg="mod">
          <ac:chgData name="Ashley DeWitt" userId="S::adewitt@sffcfoundation.org::1206c160-009f-4d23-8076-031e756c6dba" providerId="AD" clId="Web-{97C548A1-DA64-4C20-4330-B11390A3F539}" dt="2020-06-17T13:57:35.171" v="43" actId="20577"/>
          <ac:spMkLst>
            <pc:docMk/>
            <pc:sldMk cId="937256995" sldId="271"/>
            <ac:spMk id="3" creationId="{00000000-0000-0000-0000-000000000000}"/>
          </ac:spMkLst>
        </pc:spChg>
      </pc:sldChg>
      <pc:sldChg chg="modSp">
        <pc:chgData name="Ashley DeWitt" userId="S::adewitt@sffcfoundation.org::1206c160-009f-4d23-8076-031e756c6dba" providerId="AD" clId="Web-{97C548A1-DA64-4C20-4330-B11390A3F539}" dt="2020-06-17T14:05:04.703" v="46" actId="20577"/>
        <pc:sldMkLst>
          <pc:docMk/>
          <pc:sldMk cId="2265557235" sldId="274"/>
        </pc:sldMkLst>
        <pc:spChg chg="mod">
          <ac:chgData name="Ashley DeWitt" userId="S::adewitt@sffcfoundation.org::1206c160-009f-4d23-8076-031e756c6dba" providerId="AD" clId="Web-{97C548A1-DA64-4C20-4330-B11390A3F539}" dt="2020-06-17T14:05:04.703" v="46" actId="20577"/>
          <ac:spMkLst>
            <pc:docMk/>
            <pc:sldMk cId="2265557235" sldId="274"/>
            <ac:spMk id="3" creationId="{00000000-0000-0000-0000-000000000000}"/>
          </ac:spMkLst>
        </pc:spChg>
      </pc:sldChg>
    </pc:docChg>
  </pc:docChgLst>
  <pc:docChgLst>
    <pc:chgData name="Ashley Beisiegel" userId="S::adewitt@sffcfoundation.org::1206c160-009f-4d23-8076-031e756c6dba" providerId="AD" clId="Web-{54495C9D-8DCC-A174-77CC-46EE6C330CDE}"/>
    <pc:docChg chg="modSld">
      <pc:chgData name="Ashley Beisiegel" userId="S::adewitt@sffcfoundation.org::1206c160-009f-4d23-8076-031e756c6dba" providerId="AD" clId="Web-{54495C9D-8DCC-A174-77CC-46EE6C330CDE}" dt="2021-06-03T16:48:28.596" v="95" actId="20577"/>
      <pc:docMkLst>
        <pc:docMk/>
      </pc:docMkLst>
      <pc:sldChg chg="modSp">
        <pc:chgData name="Ashley Beisiegel" userId="S::adewitt@sffcfoundation.org::1206c160-009f-4d23-8076-031e756c6dba" providerId="AD" clId="Web-{54495C9D-8DCC-A174-77CC-46EE6C330CDE}" dt="2021-06-03T16:47:50.157" v="64" actId="20577"/>
        <pc:sldMkLst>
          <pc:docMk/>
          <pc:sldMk cId="2522908445" sldId="303"/>
        </pc:sldMkLst>
        <pc:spChg chg="mod">
          <ac:chgData name="Ashley Beisiegel" userId="S::adewitt@sffcfoundation.org::1206c160-009f-4d23-8076-031e756c6dba" providerId="AD" clId="Web-{54495C9D-8DCC-A174-77CC-46EE6C330CDE}" dt="2021-06-03T16:47:50.157" v="64" actId="20577"/>
          <ac:spMkLst>
            <pc:docMk/>
            <pc:sldMk cId="2522908445" sldId="303"/>
            <ac:spMk id="3" creationId="{BA74F84C-7033-4C9D-BDE9-6FC4CE8AFDA0}"/>
          </ac:spMkLst>
        </pc:spChg>
      </pc:sldChg>
      <pc:sldChg chg="addSp delSp modSp">
        <pc:chgData name="Ashley Beisiegel" userId="S::adewitt@sffcfoundation.org::1206c160-009f-4d23-8076-031e756c6dba" providerId="AD" clId="Web-{54495C9D-8DCC-A174-77CC-46EE6C330CDE}" dt="2021-06-03T16:48:01.908" v="66"/>
        <pc:sldMkLst>
          <pc:docMk/>
          <pc:sldMk cId="3929799937" sldId="304"/>
        </pc:sldMkLst>
        <pc:spChg chg="del">
          <ac:chgData name="Ashley Beisiegel" userId="S::adewitt@sffcfoundation.org::1206c160-009f-4d23-8076-031e756c6dba" providerId="AD" clId="Web-{54495C9D-8DCC-A174-77CC-46EE6C330CDE}" dt="2021-06-03T16:47:58.720" v="65"/>
          <ac:spMkLst>
            <pc:docMk/>
            <pc:sldMk cId="3929799937" sldId="304"/>
            <ac:spMk id="3" creationId="{86194C0F-1F4E-402D-BECD-D1F36A9BB1E4}"/>
          </ac:spMkLst>
        </pc:spChg>
        <pc:spChg chg="add del mod">
          <ac:chgData name="Ashley Beisiegel" userId="S::adewitt@sffcfoundation.org::1206c160-009f-4d23-8076-031e756c6dba" providerId="AD" clId="Web-{54495C9D-8DCC-A174-77CC-46EE6C330CDE}" dt="2021-06-03T16:48:01.908" v="66"/>
          <ac:spMkLst>
            <pc:docMk/>
            <pc:sldMk cId="3929799937" sldId="304"/>
            <ac:spMk id="5" creationId="{06D60E6C-827C-4E3F-A4B4-6B6A23504762}"/>
          </ac:spMkLst>
        </pc:spChg>
      </pc:sldChg>
      <pc:sldChg chg="modSp">
        <pc:chgData name="Ashley Beisiegel" userId="S::adewitt@sffcfoundation.org::1206c160-009f-4d23-8076-031e756c6dba" providerId="AD" clId="Web-{54495C9D-8DCC-A174-77CC-46EE6C330CDE}" dt="2021-06-03T16:48:28.596" v="95" actId="20577"/>
        <pc:sldMkLst>
          <pc:docMk/>
          <pc:sldMk cId="3635218811" sldId="307"/>
        </pc:sldMkLst>
        <pc:spChg chg="mod">
          <ac:chgData name="Ashley Beisiegel" userId="S::adewitt@sffcfoundation.org::1206c160-009f-4d23-8076-031e756c6dba" providerId="AD" clId="Web-{54495C9D-8DCC-A174-77CC-46EE6C330CDE}" dt="2021-06-03T16:48:28.596" v="95" actId="20577"/>
          <ac:spMkLst>
            <pc:docMk/>
            <pc:sldMk cId="3635218811" sldId="307"/>
            <ac:spMk id="3" creationId="{DFB74FD9-B39C-4D8E-8C0D-9701869E03A9}"/>
          </ac:spMkLst>
        </pc:spChg>
      </pc:sldChg>
    </pc:docChg>
  </pc:docChgLst>
  <pc:docChgLst>
    <pc:chgData name="Ashley Beisiegel" userId="S::adewitt@sffcfoundation.org::1206c160-009f-4d23-8076-031e756c6dba" providerId="AD" clId="Web-{24E66411-E4E2-A437-9808-1E0890732387}"/>
    <pc:docChg chg="modSld">
      <pc:chgData name="Ashley Beisiegel" userId="S::adewitt@sffcfoundation.org::1206c160-009f-4d23-8076-031e756c6dba" providerId="AD" clId="Web-{24E66411-E4E2-A437-9808-1E0890732387}" dt="2021-06-01T15:11:10.345" v="8"/>
      <pc:docMkLst>
        <pc:docMk/>
      </pc:docMkLst>
      <pc:sldChg chg="delSp modSp modNotes">
        <pc:chgData name="Ashley Beisiegel" userId="S::adewitt@sffcfoundation.org::1206c160-009f-4d23-8076-031e756c6dba" providerId="AD" clId="Web-{24E66411-E4E2-A437-9808-1E0890732387}" dt="2021-06-01T15:11:10.345" v="8"/>
        <pc:sldMkLst>
          <pc:docMk/>
          <pc:sldMk cId="968611417" sldId="256"/>
        </pc:sldMkLst>
        <pc:spChg chg="del mod">
          <ac:chgData name="Ashley Beisiegel" userId="S::adewitt@sffcfoundation.org::1206c160-009f-4d23-8076-031e756c6dba" providerId="AD" clId="Web-{24E66411-E4E2-A437-9808-1E0890732387}" dt="2021-06-01T15:11:01.673" v="1"/>
          <ac:spMkLst>
            <pc:docMk/>
            <pc:sldMk cId="968611417" sldId="256"/>
            <ac:spMk id="3" creationId="{C827635C-4A7A-46AF-A74A-60939BF31F8D}"/>
          </ac:spMkLst>
        </pc:spChg>
      </pc:sldChg>
    </pc:docChg>
  </pc:docChgLst>
  <pc:docChgLst>
    <pc:chgData name="Kelly Jackson" userId="S::kjackson@sffcfoundation.org::0755397c-7597-4155-991c-7892da48e6f8" providerId="AD" clId="Web-{B94BF473-194D-820A-F80B-EDA44A6A00EE}"/>
    <pc:docChg chg="delSld modSld">
      <pc:chgData name="Kelly Jackson" userId="S::kjackson@sffcfoundation.org::0755397c-7597-4155-991c-7892da48e6f8" providerId="AD" clId="Web-{B94BF473-194D-820A-F80B-EDA44A6A00EE}" dt="2020-06-22T16:56:28.056" v="70" actId="20577"/>
      <pc:docMkLst>
        <pc:docMk/>
      </pc:docMkLst>
      <pc:sldChg chg="modSp">
        <pc:chgData name="Kelly Jackson" userId="S::kjackson@sffcfoundation.org::0755397c-7597-4155-991c-7892da48e6f8" providerId="AD" clId="Web-{B94BF473-194D-820A-F80B-EDA44A6A00EE}" dt="2020-06-22T16:47:38.316" v="2" actId="20577"/>
        <pc:sldMkLst>
          <pc:docMk/>
          <pc:sldMk cId="937256995" sldId="271"/>
        </pc:sldMkLst>
        <pc:spChg chg="mod">
          <ac:chgData name="Kelly Jackson" userId="S::kjackson@sffcfoundation.org::0755397c-7597-4155-991c-7892da48e6f8" providerId="AD" clId="Web-{B94BF473-194D-820A-F80B-EDA44A6A00EE}" dt="2020-06-22T16:47:38.316" v="2" actId="20577"/>
          <ac:spMkLst>
            <pc:docMk/>
            <pc:sldMk cId="937256995" sldId="271"/>
            <ac:spMk id="3" creationId="{00000000-0000-0000-0000-000000000000}"/>
          </ac:spMkLst>
        </pc:spChg>
      </pc:sldChg>
      <pc:sldChg chg="modSp">
        <pc:chgData name="Kelly Jackson" userId="S::kjackson@sffcfoundation.org::0755397c-7597-4155-991c-7892da48e6f8" providerId="AD" clId="Web-{B94BF473-194D-820A-F80B-EDA44A6A00EE}" dt="2020-06-22T16:49:37.286" v="27" actId="20577"/>
        <pc:sldMkLst>
          <pc:docMk/>
          <pc:sldMk cId="235494072" sldId="273"/>
        </pc:sldMkLst>
        <pc:spChg chg="mod">
          <ac:chgData name="Kelly Jackson" userId="S::kjackson@sffcfoundation.org::0755397c-7597-4155-991c-7892da48e6f8" providerId="AD" clId="Web-{B94BF473-194D-820A-F80B-EDA44A6A00EE}" dt="2020-06-22T16:49:37.286" v="27" actId="20577"/>
          <ac:spMkLst>
            <pc:docMk/>
            <pc:sldMk cId="235494072" sldId="273"/>
            <ac:spMk id="3" creationId="{00000000-0000-0000-0000-000000000000}"/>
          </ac:spMkLst>
        </pc:spChg>
      </pc:sldChg>
      <pc:sldChg chg="modSp">
        <pc:chgData name="Kelly Jackson" userId="S::kjackson@sffcfoundation.org::0755397c-7597-4155-991c-7892da48e6f8" providerId="AD" clId="Web-{B94BF473-194D-820A-F80B-EDA44A6A00EE}" dt="2020-06-22T16:56:28.056" v="69" actId="20577"/>
        <pc:sldMkLst>
          <pc:docMk/>
          <pc:sldMk cId="3686971170" sldId="300"/>
        </pc:sldMkLst>
        <pc:spChg chg="mod">
          <ac:chgData name="Kelly Jackson" userId="S::kjackson@sffcfoundation.org::0755397c-7597-4155-991c-7892da48e6f8" providerId="AD" clId="Web-{B94BF473-194D-820A-F80B-EDA44A6A00EE}" dt="2020-06-22T16:56:28.056" v="69" actId="20577"/>
          <ac:spMkLst>
            <pc:docMk/>
            <pc:sldMk cId="3686971170" sldId="300"/>
            <ac:spMk id="3" creationId="{9AD1D8E9-1BE9-42E8-9D82-FBD1038B384B}"/>
          </ac:spMkLst>
        </pc:spChg>
      </pc:sldChg>
      <pc:sldChg chg="del">
        <pc:chgData name="Kelly Jackson" userId="S::kjackson@sffcfoundation.org::0755397c-7597-4155-991c-7892da48e6f8" providerId="AD" clId="Web-{B94BF473-194D-820A-F80B-EDA44A6A00EE}" dt="2020-06-22T16:48:05.035" v="4"/>
        <pc:sldMkLst>
          <pc:docMk/>
          <pc:sldMk cId="1488005289" sldId="305"/>
        </pc:sldMkLst>
      </pc:sldChg>
    </pc:docChg>
  </pc:docChgLst>
  <pc:docChgLst>
    <pc:chgData name="Ashley DeWitt" userId="S::adewitt@sffcfoundation.org::1206c160-009f-4d23-8076-031e756c6dba" providerId="AD" clId="Web-{07298D51-F6BD-51C1-50CF-BD9782B3384C}"/>
    <pc:docChg chg="addSld modSld">
      <pc:chgData name="Ashley DeWitt" userId="S::adewitt@sffcfoundation.org::1206c160-009f-4d23-8076-031e756c6dba" providerId="AD" clId="Web-{07298D51-F6BD-51C1-50CF-BD9782B3384C}" dt="2020-05-11T15:47:45.300" v="245" actId="20577"/>
      <pc:docMkLst>
        <pc:docMk/>
      </pc:docMkLst>
      <pc:sldChg chg="modSp">
        <pc:chgData name="Ashley DeWitt" userId="S::adewitt@sffcfoundation.org::1206c160-009f-4d23-8076-031e756c6dba" providerId="AD" clId="Web-{07298D51-F6BD-51C1-50CF-BD9782B3384C}" dt="2020-05-11T15:47:44.800" v="243" actId="20577"/>
        <pc:sldMkLst>
          <pc:docMk/>
          <pc:sldMk cId="1793927323" sldId="296"/>
        </pc:sldMkLst>
        <pc:spChg chg="mod">
          <ac:chgData name="Ashley DeWitt" userId="S::adewitt@sffcfoundation.org::1206c160-009f-4d23-8076-031e756c6dba" providerId="AD" clId="Web-{07298D51-F6BD-51C1-50CF-BD9782B3384C}" dt="2020-05-11T15:47:44.800" v="243" actId="20577"/>
          <ac:spMkLst>
            <pc:docMk/>
            <pc:sldMk cId="1793927323" sldId="296"/>
            <ac:spMk id="3" creationId="{00000000-0000-0000-0000-000000000000}"/>
          </ac:spMkLst>
        </pc:spChg>
      </pc:sldChg>
      <pc:sldChg chg="addSp delSp modSp new">
        <pc:chgData name="Ashley DeWitt" userId="S::adewitt@sffcfoundation.org::1206c160-009f-4d23-8076-031e756c6dba" providerId="AD" clId="Web-{07298D51-F6BD-51C1-50CF-BD9782B3384C}" dt="2020-05-11T15:47:16.831" v="214" actId="1076"/>
        <pc:sldMkLst>
          <pc:docMk/>
          <pc:sldMk cId="2522908445" sldId="303"/>
        </pc:sldMkLst>
        <pc:spChg chg="mod">
          <ac:chgData name="Ashley DeWitt" userId="S::adewitt@sffcfoundation.org::1206c160-009f-4d23-8076-031e756c6dba" providerId="AD" clId="Web-{07298D51-F6BD-51C1-50CF-BD9782B3384C}" dt="2020-05-11T15:38:26.420" v="13" actId="14100"/>
          <ac:spMkLst>
            <pc:docMk/>
            <pc:sldMk cId="2522908445" sldId="303"/>
            <ac:spMk id="2" creationId="{41549595-EE47-4C9D-BF1B-065E4B9F9202}"/>
          </ac:spMkLst>
        </pc:spChg>
        <pc:spChg chg="mod">
          <ac:chgData name="Ashley DeWitt" userId="S::adewitt@sffcfoundation.org::1206c160-009f-4d23-8076-031e756c6dba" providerId="AD" clId="Web-{07298D51-F6BD-51C1-50CF-BD9782B3384C}" dt="2020-05-11T15:45:10.299" v="188" actId="20577"/>
          <ac:spMkLst>
            <pc:docMk/>
            <pc:sldMk cId="2522908445" sldId="303"/>
            <ac:spMk id="3" creationId="{BA74F84C-7033-4C9D-BDE9-6FC4CE8AFDA0}"/>
          </ac:spMkLst>
        </pc:spChg>
        <pc:spChg chg="add del mod">
          <ac:chgData name="Ashley DeWitt" userId="S::adewitt@sffcfoundation.org::1206c160-009f-4d23-8076-031e756c6dba" providerId="AD" clId="Web-{07298D51-F6BD-51C1-50CF-BD9782B3384C}" dt="2020-05-11T15:45:43.815" v="196"/>
          <ac:spMkLst>
            <pc:docMk/>
            <pc:sldMk cId="2522908445" sldId="303"/>
            <ac:spMk id="6" creationId="{0976D9BD-72AC-4A84-9395-E45DD7403944}"/>
          </ac:spMkLst>
        </pc:spChg>
        <pc:spChg chg="add del mod">
          <ac:chgData name="Ashley DeWitt" userId="S::adewitt@sffcfoundation.org::1206c160-009f-4d23-8076-031e756c6dba" providerId="AD" clId="Web-{07298D51-F6BD-51C1-50CF-BD9782B3384C}" dt="2020-05-11T15:46:04.190" v="202"/>
          <ac:spMkLst>
            <pc:docMk/>
            <pc:sldMk cId="2522908445" sldId="303"/>
            <ac:spMk id="10" creationId="{DE2A5BA2-BEC8-4FFA-8EA7-24084D595CDE}"/>
          </ac:spMkLst>
        </pc:spChg>
        <pc:picChg chg="add mod">
          <ac:chgData name="Ashley DeWitt" userId="S::adewitt@sffcfoundation.org::1206c160-009f-4d23-8076-031e756c6dba" providerId="AD" clId="Web-{07298D51-F6BD-51C1-50CF-BD9782B3384C}" dt="2020-05-11T15:47:15.347" v="213" actId="1076"/>
          <ac:picMkLst>
            <pc:docMk/>
            <pc:sldMk cId="2522908445" sldId="303"/>
            <ac:picMk id="4" creationId="{54454ABF-BEE2-4145-A885-72BC6F3D745D}"/>
          </ac:picMkLst>
        </pc:picChg>
        <pc:picChg chg="add mod">
          <ac:chgData name="Ashley DeWitt" userId="S::adewitt@sffcfoundation.org::1206c160-009f-4d23-8076-031e756c6dba" providerId="AD" clId="Web-{07298D51-F6BD-51C1-50CF-BD9782B3384C}" dt="2020-05-11T15:47:16.831" v="214" actId="1076"/>
          <ac:picMkLst>
            <pc:docMk/>
            <pc:sldMk cId="2522908445" sldId="303"/>
            <ac:picMk id="8" creationId="{B6373C5E-4164-438E-949B-8B07DDF04A99}"/>
          </ac:picMkLst>
        </pc:picChg>
      </pc:sldChg>
    </pc:docChg>
  </pc:docChgLst>
  <pc:docChgLst>
    <pc:chgData name="Ashley Beisiegel" userId="S::adewitt@sffcfoundation.org::1206c160-009f-4d23-8076-031e756c6dba" providerId="AD" clId="Web-{F2A1F6FC-08F4-10EC-7D34-36B4FB39764E}"/>
    <pc:docChg chg="modSld">
      <pc:chgData name="Ashley Beisiegel" userId="S::adewitt@sffcfoundation.org::1206c160-009f-4d23-8076-031e756c6dba" providerId="AD" clId="Web-{F2A1F6FC-08F4-10EC-7D34-36B4FB39764E}" dt="2021-04-22T13:47:15.348" v="1" actId="20577"/>
      <pc:docMkLst>
        <pc:docMk/>
      </pc:docMkLst>
      <pc:sldChg chg="modSp">
        <pc:chgData name="Ashley Beisiegel" userId="S::adewitt@sffcfoundation.org::1206c160-009f-4d23-8076-031e756c6dba" providerId="AD" clId="Web-{F2A1F6FC-08F4-10EC-7D34-36B4FB39764E}" dt="2021-04-22T13:47:15.348" v="1" actId="20577"/>
        <pc:sldMkLst>
          <pc:docMk/>
          <pc:sldMk cId="798330086" sldId="299"/>
        </pc:sldMkLst>
        <pc:spChg chg="mod">
          <ac:chgData name="Ashley Beisiegel" userId="S::adewitt@sffcfoundation.org::1206c160-009f-4d23-8076-031e756c6dba" providerId="AD" clId="Web-{F2A1F6FC-08F4-10EC-7D34-36B4FB39764E}" dt="2021-04-22T13:47:15.348" v="1" actId="20577"/>
          <ac:spMkLst>
            <pc:docMk/>
            <pc:sldMk cId="798330086" sldId="299"/>
            <ac:spMk id="3" creationId="{86303754-70B3-4783-B5E3-05F7DAB74820}"/>
          </ac:spMkLst>
        </pc:spChg>
      </pc:sldChg>
    </pc:docChg>
  </pc:docChgLst>
  <pc:docChgLst>
    <pc:chgData name="Ashley DeWitt" userId="S::adewitt@sffcfoundation.org::1206c160-009f-4d23-8076-031e756c6dba" providerId="AD" clId="Web-{347CFFB7-EC6E-EC5C-D49A-0A59CB0337AD}"/>
    <pc:docChg chg="addSld delSld modSld">
      <pc:chgData name="Ashley DeWitt" userId="S::adewitt@sffcfoundation.org::1206c160-009f-4d23-8076-031e756c6dba" providerId="AD" clId="Web-{347CFFB7-EC6E-EC5C-D49A-0A59CB0337AD}" dt="2020-07-14T21:52:03.465" v="12" actId="20577"/>
      <pc:docMkLst>
        <pc:docMk/>
      </pc:docMkLst>
      <pc:sldChg chg="del">
        <pc:chgData name="Ashley DeWitt" userId="S::adewitt@sffcfoundation.org::1206c160-009f-4d23-8076-031e756c6dba" providerId="AD" clId="Web-{347CFFB7-EC6E-EC5C-D49A-0A59CB0337AD}" dt="2020-07-14T21:51:41.292" v="0"/>
        <pc:sldMkLst>
          <pc:docMk/>
          <pc:sldMk cId="2159514594" sldId="305"/>
        </pc:sldMkLst>
      </pc:sldChg>
      <pc:sldChg chg="modSp add">
        <pc:chgData name="Ashley DeWitt" userId="S::adewitt@sffcfoundation.org::1206c160-009f-4d23-8076-031e756c6dba" providerId="AD" clId="Web-{347CFFB7-EC6E-EC5C-D49A-0A59CB0337AD}" dt="2020-07-14T21:52:02.262" v="10" actId="20577"/>
        <pc:sldMkLst>
          <pc:docMk/>
          <pc:sldMk cId="4084665174" sldId="305"/>
        </pc:sldMkLst>
        <pc:spChg chg="mod">
          <ac:chgData name="Ashley DeWitt" userId="S::adewitt@sffcfoundation.org::1206c160-009f-4d23-8076-031e756c6dba" providerId="AD" clId="Web-{347CFFB7-EC6E-EC5C-D49A-0A59CB0337AD}" dt="2020-07-14T21:52:02.262" v="10" actId="20577"/>
          <ac:spMkLst>
            <pc:docMk/>
            <pc:sldMk cId="4084665174" sldId="305"/>
            <ac:spMk id="3" creationId="{AE6A51BE-0275-4851-B413-6B7845FCD063}"/>
          </ac:spMkLst>
        </pc:spChg>
      </pc:sldChg>
    </pc:docChg>
  </pc:docChgLst>
  <pc:docChgLst>
    <pc:chgData name="Ashley Beisiegel" userId="S::adewitt@sffcfoundation.org::1206c160-009f-4d23-8076-031e756c6dba" providerId="AD" clId="Web-{4A85894D-A627-1895-EABC-FBFDCFBFFF97}"/>
    <pc:docChg chg="addSld delSld">
      <pc:chgData name="Ashley Beisiegel" userId="S::adewitt@sffcfoundation.org::1206c160-009f-4d23-8076-031e756c6dba" providerId="AD" clId="Web-{4A85894D-A627-1895-EABC-FBFDCFBFFF97}" dt="2021-06-23T18:06:00.357" v="1"/>
      <pc:docMkLst>
        <pc:docMk/>
      </pc:docMkLst>
      <pc:sldChg chg="del">
        <pc:chgData name="Ashley Beisiegel" userId="S::adewitt@sffcfoundation.org::1206c160-009f-4d23-8076-031e756c6dba" providerId="AD" clId="Web-{4A85894D-A627-1895-EABC-FBFDCFBFFF97}" dt="2021-06-23T18:06:00.357" v="1"/>
        <pc:sldMkLst>
          <pc:docMk/>
          <pc:sldMk cId="2522908445" sldId="303"/>
        </pc:sldMkLst>
      </pc:sldChg>
      <pc:sldChg chg="add">
        <pc:chgData name="Ashley Beisiegel" userId="S::adewitt@sffcfoundation.org::1206c160-009f-4d23-8076-031e756c6dba" providerId="AD" clId="Web-{4A85894D-A627-1895-EABC-FBFDCFBFFF97}" dt="2021-06-23T18:05:57.014" v="0"/>
        <pc:sldMkLst>
          <pc:docMk/>
          <pc:sldMk cId="1074069179" sldId="30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78A547-381F-4102-BBC8-4D6CB52231F2}" type="doc">
      <dgm:prSet loTypeId="urn:microsoft.com/office/officeart/2005/8/layout/process4" loCatId="process" qsTypeId="urn:microsoft.com/office/officeart/2005/8/quickstyle/simple2" qsCatId="simple" csTypeId="urn:microsoft.com/office/officeart/2005/8/colors/colorful2" csCatId="colorful" phldr="1"/>
      <dgm:spPr/>
      <dgm:t>
        <a:bodyPr/>
        <a:lstStyle/>
        <a:p>
          <a:endParaRPr lang="en-US"/>
        </a:p>
      </dgm:t>
    </dgm:pt>
    <dgm:pt modelId="{4B5A9693-1CC8-48A2-836F-7F129B3FBAA6}">
      <dgm:prSet/>
      <dgm:spPr/>
      <dgm:t>
        <a:bodyPr/>
        <a:lstStyle/>
        <a:p>
          <a:r>
            <a:rPr lang="en-US" dirty="0"/>
            <a:t>An appropriate mentor is a cognitively healthy, older adult (age 55+) or someone with a disability who could use company and/or light assistance around the home.</a:t>
          </a:r>
        </a:p>
        <a:p>
          <a:r>
            <a:rPr lang="en-US" dirty="0"/>
            <a:t>Find a mentor:</a:t>
          </a:r>
        </a:p>
      </dgm:t>
    </dgm:pt>
    <dgm:pt modelId="{E4468414-6450-4D9A-9092-0B85A7B409C6}" type="parTrans" cxnId="{4F03A531-807F-44BB-B51E-F3B1C9D61CA1}">
      <dgm:prSet/>
      <dgm:spPr/>
      <dgm:t>
        <a:bodyPr/>
        <a:lstStyle/>
        <a:p>
          <a:endParaRPr lang="en-US"/>
        </a:p>
      </dgm:t>
    </dgm:pt>
    <dgm:pt modelId="{69ED3490-9C7F-47CA-BC26-F2F9C6494116}" type="sibTrans" cxnId="{4F03A531-807F-44BB-B51E-F3B1C9D61CA1}">
      <dgm:prSet/>
      <dgm:spPr/>
      <dgm:t>
        <a:bodyPr/>
        <a:lstStyle/>
        <a:p>
          <a:endParaRPr lang="en-US"/>
        </a:p>
      </dgm:t>
    </dgm:pt>
    <dgm:pt modelId="{51E87526-83EF-4CE1-A605-FD862EB246B7}">
      <dgm:prSet/>
      <dgm:spPr/>
      <dgm:t>
        <a:bodyPr/>
        <a:lstStyle/>
        <a:p>
          <a:r>
            <a:rPr lang="en-US" dirty="0"/>
            <a:t>With whom you can form a friendship</a:t>
          </a:r>
        </a:p>
      </dgm:t>
    </dgm:pt>
    <dgm:pt modelId="{36C50AAD-D480-4640-BDA9-69C8C1DCF516}" type="parTrans" cxnId="{F766F158-477A-4C93-A140-4E96D8A64598}">
      <dgm:prSet/>
      <dgm:spPr/>
      <dgm:t>
        <a:bodyPr/>
        <a:lstStyle/>
        <a:p>
          <a:endParaRPr lang="en-US"/>
        </a:p>
      </dgm:t>
    </dgm:pt>
    <dgm:pt modelId="{89C793ED-2C08-4230-BB21-2D9B1E6576A4}" type="sibTrans" cxnId="{F766F158-477A-4C93-A140-4E96D8A64598}">
      <dgm:prSet/>
      <dgm:spPr/>
      <dgm:t>
        <a:bodyPr/>
        <a:lstStyle/>
        <a:p>
          <a:endParaRPr lang="en-US"/>
        </a:p>
      </dgm:t>
    </dgm:pt>
    <dgm:pt modelId="{A3F8A00A-5031-4A83-8BED-ACCB63E93619}">
      <dgm:prSet/>
      <dgm:spPr/>
      <dgm:t>
        <a:bodyPr/>
        <a:lstStyle/>
        <a:p>
          <a:r>
            <a:rPr lang="en-US" dirty="0"/>
            <a:t>Who might be lonely or like company</a:t>
          </a:r>
        </a:p>
      </dgm:t>
    </dgm:pt>
    <dgm:pt modelId="{527C85F6-01D0-4061-B527-A32967AB4EC6}" type="parTrans" cxnId="{D42C52F0-66F0-40AD-BFA8-949E40FBC63D}">
      <dgm:prSet/>
      <dgm:spPr/>
      <dgm:t>
        <a:bodyPr/>
        <a:lstStyle/>
        <a:p>
          <a:endParaRPr lang="en-US"/>
        </a:p>
      </dgm:t>
    </dgm:pt>
    <dgm:pt modelId="{F9B27964-377A-4C14-A9DD-91F20BE50BD6}" type="sibTrans" cxnId="{D42C52F0-66F0-40AD-BFA8-949E40FBC63D}">
      <dgm:prSet/>
      <dgm:spPr/>
      <dgm:t>
        <a:bodyPr/>
        <a:lstStyle/>
        <a:p>
          <a:endParaRPr lang="en-US"/>
        </a:p>
      </dgm:t>
    </dgm:pt>
    <dgm:pt modelId="{D844EA38-CD49-48ED-A950-41E0876E7E92}">
      <dgm:prSet/>
      <dgm:spPr/>
      <dgm:t>
        <a:bodyPr/>
        <a:lstStyle/>
        <a:p>
          <a:r>
            <a:rPr lang="en-US" dirty="0"/>
            <a:t>Who might have similar interests or hobbies</a:t>
          </a:r>
        </a:p>
      </dgm:t>
    </dgm:pt>
    <dgm:pt modelId="{7DDBC86F-95A4-45C6-A20E-4748FB8D0788}" type="parTrans" cxnId="{BE032808-DE96-485D-970B-0D2E6E5D351D}">
      <dgm:prSet/>
      <dgm:spPr/>
      <dgm:t>
        <a:bodyPr/>
        <a:lstStyle/>
        <a:p>
          <a:endParaRPr lang="en-US"/>
        </a:p>
      </dgm:t>
    </dgm:pt>
    <dgm:pt modelId="{2F02B6C6-D3E6-44DD-8407-FFA4C518F148}" type="sibTrans" cxnId="{BE032808-DE96-485D-970B-0D2E6E5D351D}">
      <dgm:prSet/>
      <dgm:spPr/>
      <dgm:t>
        <a:bodyPr/>
        <a:lstStyle/>
        <a:p>
          <a:endParaRPr lang="en-US"/>
        </a:p>
      </dgm:t>
    </dgm:pt>
    <dgm:pt modelId="{BFA8F588-B4F3-4ACC-AC72-3C26BD121F50}">
      <dgm:prSet/>
      <dgm:spPr/>
      <dgm:t>
        <a:bodyPr/>
        <a:lstStyle/>
        <a:p>
          <a:r>
            <a:rPr lang="en-US" dirty="0"/>
            <a:t>Who can commit to one hour, once per week for the school year.</a:t>
          </a:r>
        </a:p>
      </dgm:t>
    </dgm:pt>
    <dgm:pt modelId="{706C5AFD-E762-42AD-B6D1-E75724EF007E}" type="parTrans" cxnId="{45F7D778-2E70-4654-90D1-225D782D2F0F}">
      <dgm:prSet/>
      <dgm:spPr/>
      <dgm:t>
        <a:bodyPr/>
        <a:lstStyle/>
        <a:p>
          <a:endParaRPr lang="en-US"/>
        </a:p>
      </dgm:t>
    </dgm:pt>
    <dgm:pt modelId="{2D831C2B-2796-46D5-BB68-64DD214A3335}" type="sibTrans" cxnId="{45F7D778-2E70-4654-90D1-225D782D2F0F}">
      <dgm:prSet/>
      <dgm:spPr/>
      <dgm:t>
        <a:bodyPr/>
        <a:lstStyle/>
        <a:p>
          <a:endParaRPr lang="en-US"/>
        </a:p>
      </dgm:t>
    </dgm:pt>
    <dgm:pt modelId="{BECCF95E-CAEE-684E-BC5D-E9218E5C1736}">
      <dgm:prSet/>
      <dgm:spPr/>
      <dgm:t>
        <a:bodyPr/>
        <a:lstStyle/>
        <a:p>
          <a:r>
            <a:rPr lang="en-US" i="1" dirty="0"/>
            <a:t>*No relatives or nursing home residents</a:t>
          </a:r>
          <a:endParaRPr lang="en-US" dirty="0"/>
        </a:p>
      </dgm:t>
    </dgm:pt>
    <dgm:pt modelId="{216F470A-228E-AD40-9C1C-1D4D3696D596}" type="parTrans" cxnId="{6A40D5F4-4E49-1F43-B968-A3D83F1785F3}">
      <dgm:prSet/>
      <dgm:spPr/>
      <dgm:t>
        <a:bodyPr/>
        <a:lstStyle/>
        <a:p>
          <a:endParaRPr lang="en-US"/>
        </a:p>
      </dgm:t>
    </dgm:pt>
    <dgm:pt modelId="{11685CD4-0030-2544-A39A-69474EC57BD3}" type="sibTrans" cxnId="{6A40D5F4-4E49-1F43-B968-A3D83F1785F3}">
      <dgm:prSet/>
      <dgm:spPr/>
      <dgm:t>
        <a:bodyPr/>
        <a:lstStyle/>
        <a:p>
          <a:endParaRPr lang="en-US"/>
        </a:p>
      </dgm:t>
    </dgm:pt>
    <dgm:pt modelId="{2CEC5A8B-05DF-7243-B900-470D0BC4FB20}" type="pres">
      <dgm:prSet presAssocID="{7678A547-381F-4102-BBC8-4D6CB52231F2}" presName="Name0" presStyleCnt="0">
        <dgm:presLayoutVars>
          <dgm:dir/>
          <dgm:animLvl val="lvl"/>
          <dgm:resizeHandles val="exact"/>
        </dgm:presLayoutVars>
      </dgm:prSet>
      <dgm:spPr/>
    </dgm:pt>
    <dgm:pt modelId="{32FD9818-CC8C-364A-A85F-737913249DBF}" type="pres">
      <dgm:prSet presAssocID="{4B5A9693-1CC8-48A2-836F-7F129B3FBAA6}" presName="boxAndChildren" presStyleCnt="0"/>
      <dgm:spPr/>
    </dgm:pt>
    <dgm:pt modelId="{978AC4E7-0948-F140-A2EA-1CFA8E579FE0}" type="pres">
      <dgm:prSet presAssocID="{4B5A9693-1CC8-48A2-836F-7F129B3FBAA6}" presName="parentTextBox" presStyleLbl="node1" presStyleIdx="0" presStyleCnt="1"/>
      <dgm:spPr/>
    </dgm:pt>
    <dgm:pt modelId="{E6F5F330-64FD-EE43-A11E-7D0BD7C72DDC}" type="pres">
      <dgm:prSet presAssocID="{4B5A9693-1CC8-48A2-836F-7F129B3FBAA6}" presName="entireBox" presStyleLbl="node1" presStyleIdx="0" presStyleCnt="1"/>
      <dgm:spPr/>
    </dgm:pt>
    <dgm:pt modelId="{59205BE6-DBCB-F94A-B8E7-5D989075B1B7}" type="pres">
      <dgm:prSet presAssocID="{4B5A9693-1CC8-48A2-836F-7F129B3FBAA6}" presName="descendantBox" presStyleCnt="0"/>
      <dgm:spPr/>
    </dgm:pt>
    <dgm:pt modelId="{CB6E4958-7F75-774D-9769-8F974AF102E3}" type="pres">
      <dgm:prSet presAssocID="{51E87526-83EF-4CE1-A605-FD862EB246B7}" presName="childTextBox" presStyleLbl="fgAccFollowNode1" presStyleIdx="0" presStyleCnt="5">
        <dgm:presLayoutVars>
          <dgm:bulletEnabled val="1"/>
        </dgm:presLayoutVars>
      </dgm:prSet>
      <dgm:spPr/>
    </dgm:pt>
    <dgm:pt modelId="{5F2642C0-5226-884F-A11E-0013BFAF2776}" type="pres">
      <dgm:prSet presAssocID="{A3F8A00A-5031-4A83-8BED-ACCB63E93619}" presName="childTextBox" presStyleLbl="fgAccFollowNode1" presStyleIdx="1" presStyleCnt="5">
        <dgm:presLayoutVars>
          <dgm:bulletEnabled val="1"/>
        </dgm:presLayoutVars>
      </dgm:prSet>
      <dgm:spPr/>
    </dgm:pt>
    <dgm:pt modelId="{33706B09-FDB4-374F-A503-35A27A5E442B}" type="pres">
      <dgm:prSet presAssocID="{D844EA38-CD49-48ED-A950-41E0876E7E92}" presName="childTextBox" presStyleLbl="fgAccFollowNode1" presStyleIdx="2" presStyleCnt="5">
        <dgm:presLayoutVars>
          <dgm:bulletEnabled val="1"/>
        </dgm:presLayoutVars>
      </dgm:prSet>
      <dgm:spPr/>
    </dgm:pt>
    <dgm:pt modelId="{D2AF83A3-D5D9-5B4A-8CEA-3D8AEAC6868F}" type="pres">
      <dgm:prSet presAssocID="{BFA8F588-B4F3-4ACC-AC72-3C26BD121F50}" presName="childTextBox" presStyleLbl="fgAccFollowNode1" presStyleIdx="3" presStyleCnt="5" custScaleX="120143">
        <dgm:presLayoutVars>
          <dgm:bulletEnabled val="1"/>
        </dgm:presLayoutVars>
      </dgm:prSet>
      <dgm:spPr/>
    </dgm:pt>
    <dgm:pt modelId="{70CAE96B-E8C7-2C49-BF1F-12296ABA3C9C}" type="pres">
      <dgm:prSet presAssocID="{BECCF95E-CAEE-684E-BC5D-E9218E5C1736}" presName="childTextBox" presStyleLbl="fgAccFollowNode1" presStyleIdx="4" presStyleCnt="5">
        <dgm:presLayoutVars>
          <dgm:bulletEnabled val="1"/>
        </dgm:presLayoutVars>
      </dgm:prSet>
      <dgm:spPr/>
    </dgm:pt>
  </dgm:ptLst>
  <dgm:cxnLst>
    <dgm:cxn modelId="{BE032808-DE96-485D-970B-0D2E6E5D351D}" srcId="{4B5A9693-1CC8-48A2-836F-7F129B3FBAA6}" destId="{D844EA38-CD49-48ED-A950-41E0876E7E92}" srcOrd="2" destOrd="0" parTransId="{7DDBC86F-95A4-45C6-A20E-4748FB8D0788}" sibTransId="{2F02B6C6-D3E6-44DD-8407-FFA4C518F148}"/>
    <dgm:cxn modelId="{A9601222-7A32-F64B-8D2E-8A53F7EEEF75}" type="presOf" srcId="{BFA8F588-B4F3-4ACC-AC72-3C26BD121F50}" destId="{D2AF83A3-D5D9-5B4A-8CEA-3D8AEAC6868F}" srcOrd="0" destOrd="0" presId="urn:microsoft.com/office/officeart/2005/8/layout/process4"/>
    <dgm:cxn modelId="{436F1823-5DB4-3A4A-8B8A-CABF845B69B6}" type="presOf" srcId="{BECCF95E-CAEE-684E-BC5D-E9218E5C1736}" destId="{70CAE96B-E8C7-2C49-BF1F-12296ABA3C9C}" srcOrd="0" destOrd="0" presId="urn:microsoft.com/office/officeart/2005/8/layout/process4"/>
    <dgm:cxn modelId="{4F03A531-807F-44BB-B51E-F3B1C9D61CA1}" srcId="{7678A547-381F-4102-BBC8-4D6CB52231F2}" destId="{4B5A9693-1CC8-48A2-836F-7F129B3FBAA6}" srcOrd="0" destOrd="0" parTransId="{E4468414-6450-4D9A-9092-0B85A7B409C6}" sibTransId="{69ED3490-9C7F-47CA-BC26-F2F9C6494116}"/>
    <dgm:cxn modelId="{F766F158-477A-4C93-A140-4E96D8A64598}" srcId="{4B5A9693-1CC8-48A2-836F-7F129B3FBAA6}" destId="{51E87526-83EF-4CE1-A605-FD862EB246B7}" srcOrd="0" destOrd="0" parTransId="{36C50AAD-D480-4640-BDA9-69C8C1DCF516}" sibTransId="{89C793ED-2C08-4230-BB21-2D9B1E6576A4}"/>
    <dgm:cxn modelId="{3DE87F74-EE06-6440-9C5F-8DDBB749497D}" type="presOf" srcId="{51E87526-83EF-4CE1-A605-FD862EB246B7}" destId="{CB6E4958-7F75-774D-9769-8F974AF102E3}" srcOrd="0" destOrd="0" presId="urn:microsoft.com/office/officeart/2005/8/layout/process4"/>
    <dgm:cxn modelId="{45F7D778-2E70-4654-90D1-225D782D2F0F}" srcId="{4B5A9693-1CC8-48A2-836F-7F129B3FBAA6}" destId="{BFA8F588-B4F3-4ACC-AC72-3C26BD121F50}" srcOrd="3" destOrd="0" parTransId="{706C5AFD-E762-42AD-B6D1-E75724EF007E}" sibTransId="{2D831C2B-2796-46D5-BB68-64DD214A3335}"/>
    <dgm:cxn modelId="{D42C52F0-66F0-40AD-BFA8-949E40FBC63D}" srcId="{4B5A9693-1CC8-48A2-836F-7F129B3FBAA6}" destId="{A3F8A00A-5031-4A83-8BED-ACCB63E93619}" srcOrd="1" destOrd="0" parTransId="{527C85F6-01D0-4061-B527-A32967AB4EC6}" sibTransId="{F9B27964-377A-4C14-A9DD-91F20BE50BD6}"/>
    <dgm:cxn modelId="{6A40D5F4-4E49-1F43-B968-A3D83F1785F3}" srcId="{4B5A9693-1CC8-48A2-836F-7F129B3FBAA6}" destId="{BECCF95E-CAEE-684E-BC5D-E9218E5C1736}" srcOrd="4" destOrd="0" parTransId="{216F470A-228E-AD40-9C1C-1D4D3696D596}" sibTransId="{11685CD4-0030-2544-A39A-69474EC57BD3}"/>
    <dgm:cxn modelId="{409DD5F4-0312-D142-B33F-DCDC5BBB8890}" type="presOf" srcId="{D844EA38-CD49-48ED-A950-41E0876E7E92}" destId="{33706B09-FDB4-374F-A503-35A27A5E442B}" srcOrd="0" destOrd="0" presId="urn:microsoft.com/office/officeart/2005/8/layout/process4"/>
    <dgm:cxn modelId="{131B50F8-619E-D84D-BBEE-C904643608E7}" type="presOf" srcId="{4B5A9693-1CC8-48A2-836F-7F129B3FBAA6}" destId="{E6F5F330-64FD-EE43-A11E-7D0BD7C72DDC}" srcOrd="1" destOrd="0" presId="urn:microsoft.com/office/officeart/2005/8/layout/process4"/>
    <dgm:cxn modelId="{8CBEE1FB-7E12-5C44-A0FD-888A72F7722B}" type="presOf" srcId="{A3F8A00A-5031-4A83-8BED-ACCB63E93619}" destId="{5F2642C0-5226-884F-A11E-0013BFAF2776}" srcOrd="0" destOrd="0" presId="urn:microsoft.com/office/officeart/2005/8/layout/process4"/>
    <dgm:cxn modelId="{3BFA9CFC-FFFC-9144-9940-59220EDC8C07}" type="presOf" srcId="{4B5A9693-1CC8-48A2-836F-7F129B3FBAA6}" destId="{978AC4E7-0948-F140-A2EA-1CFA8E579FE0}" srcOrd="0" destOrd="0" presId="urn:microsoft.com/office/officeart/2005/8/layout/process4"/>
    <dgm:cxn modelId="{DA0C62FE-B574-7944-825C-75D5D7E47705}" type="presOf" srcId="{7678A547-381F-4102-BBC8-4D6CB52231F2}" destId="{2CEC5A8B-05DF-7243-B900-470D0BC4FB20}" srcOrd="0" destOrd="0" presId="urn:microsoft.com/office/officeart/2005/8/layout/process4"/>
    <dgm:cxn modelId="{EB8444EE-C718-174D-BFFF-23A30FC6DEDA}" type="presParOf" srcId="{2CEC5A8B-05DF-7243-B900-470D0BC4FB20}" destId="{32FD9818-CC8C-364A-A85F-737913249DBF}" srcOrd="0" destOrd="0" presId="urn:microsoft.com/office/officeart/2005/8/layout/process4"/>
    <dgm:cxn modelId="{6C776A70-3EA7-CF45-8C6B-F698563CACD4}" type="presParOf" srcId="{32FD9818-CC8C-364A-A85F-737913249DBF}" destId="{978AC4E7-0948-F140-A2EA-1CFA8E579FE0}" srcOrd="0" destOrd="0" presId="urn:microsoft.com/office/officeart/2005/8/layout/process4"/>
    <dgm:cxn modelId="{ACEAA7D1-CD45-0F4D-A156-EDA4B31425ED}" type="presParOf" srcId="{32FD9818-CC8C-364A-A85F-737913249DBF}" destId="{E6F5F330-64FD-EE43-A11E-7D0BD7C72DDC}" srcOrd="1" destOrd="0" presId="urn:microsoft.com/office/officeart/2005/8/layout/process4"/>
    <dgm:cxn modelId="{69213B10-43A5-7B44-872F-B577B1E98885}" type="presParOf" srcId="{32FD9818-CC8C-364A-A85F-737913249DBF}" destId="{59205BE6-DBCB-F94A-B8E7-5D989075B1B7}" srcOrd="2" destOrd="0" presId="urn:microsoft.com/office/officeart/2005/8/layout/process4"/>
    <dgm:cxn modelId="{F0A3F774-79A0-3B41-8561-74E5AB7640B1}" type="presParOf" srcId="{59205BE6-DBCB-F94A-B8E7-5D989075B1B7}" destId="{CB6E4958-7F75-774D-9769-8F974AF102E3}" srcOrd="0" destOrd="0" presId="urn:microsoft.com/office/officeart/2005/8/layout/process4"/>
    <dgm:cxn modelId="{80AD4750-2001-B44B-A3F6-74BCBFFA167C}" type="presParOf" srcId="{59205BE6-DBCB-F94A-B8E7-5D989075B1B7}" destId="{5F2642C0-5226-884F-A11E-0013BFAF2776}" srcOrd="1" destOrd="0" presId="urn:microsoft.com/office/officeart/2005/8/layout/process4"/>
    <dgm:cxn modelId="{25F167DA-950C-4044-BBF8-0C620DADE7E6}" type="presParOf" srcId="{59205BE6-DBCB-F94A-B8E7-5D989075B1B7}" destId="{33706B09-FDB4-374F-A503-35A27A5E442B}" srcOrd="2" destOrd="0" presId="urn:microsoft.com/office/officeart/2005/8/layout/process4"/>
    <dgm:cxn modelId="{FA19DD36-8E98-A74C-9128-54328DF872D6}" type="presParOf" srcId="{59205BE6-DBCB-F94A-B8E7-5D989075B1B7}" destId="{D2AF83A3-D5D9-5B4A-8CEA-3D8AEAC6868F}" srcOrd="3" destOrd="0" presId="urn:microsoft.com/office/officeart/2005/8/layout/process4"/>
    <dgm:cxn modelId="{7DC5B7C3-A9EE-1A48-8CD2-33EE5AA41A22}" type="presParOf" srcId="{59205BE6-DBCB-F94A-B8E7-5D989075B1B7}" destId="{70CAE96B-E8C7-2C49-BF1F-12296ABA3C9C}" srcOrd="4"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72D6E2-DF30-4267-B5FB-D6767DC8E07C}" type="doc">
      <dgm:prSet loTypeId="urn:microsoft.com/office/officeart/2005/8/layout/default" loCatId="list" qsTypeId="urn:microsoft.com/office/officeart/2005/8/quickstyle/simple2" qsCatId="simple" csTypeId="urn:microsoft.com/office/officeart/2005/8/colors/colorful2" csCatId="colorful"/>
      <dgm:spPr/>
      <dgm:t>
        <a:bodyPr/>
        <a:lstStyle/>
        <a:p>
          <a:endParaRPr lang="en-US"/>
        </a:p>
      </dgm:t>
    </dgm:pt>
    <dgm:pt modelId="{9A569332-34F6-409F-8FE0-31B9BE633CF7}">
      <dgm:prSet custT="1"/>
      <dgm:spPr/>
      <dgm:t>
        <a:bodyPr/>
        <a:lstStyle/>
        <a:p>
          <a:r>
            <a:rPr lang="en-US" sz="1400"/>
            <a:t>Help with chores</a:t>
          </a:r>
        </a:p>
      </dgm:t>
    </dgm:pt>
    <dgm:pt modelId="{7919EFD8-243A-46A3-9F72-931BB1E9FBE6}" type="parTrans" cxnId="{2225EF7C-B54D-451C-831F-8A04F299874C}">
      <dgm:prSet/>
      <dgm:spPr/>
      <dgm:t>
        <a:bodyPr/>
        <a:lstStyle/>
        <a:p>
          <a:endParaRPr lang="en-US" sz="2000"/>
        </a:p>
      </dgm:t>
    </dgm:pt>
    <dgm:pt modelId="{96506E76-371A-45FD-A117-BC439606D636}" type="sibTrans" cxnId="{2225EF7C-B54D-451C-831F-8A04F299874C}">
      <dgm:prSet/>
      <dgm:spPr/>
      <dgm:t>
        <a:bodyPr/>
        <a:lstStyle/>
        <a:p>
          <a:endParaRPr lang="en-US" sz="2000"/>
        </a:p>
      </dgm:t>
    </dgm:pt>
    <dgm:pt modelId="{DE7A21B8-CE9A-424D-BE6C-720AC184BFB9}">
      <dgm:prSet custT="1"/>
      <dgm:spPr/>
      <dgm:t>
        <a:bodyPr/>
        <a:lstStyle/>
        <a:p>
          <a:r>
            <a:rPr lang="en-US" sz="1400"/>
            <a:t>Bake/cook</a:t>
          </a:r>
        </a:p>
      </dgm:t>
    </dgm:pt>
    <dgm:pt modelId="{7FB501C7-9B0C-4EEA-AAAE-D70F16874729}" type="parTrans" cxnId="{1DD54270-3CA0-4CA4-AE9E-D3619E5F4AFE}">
      <dgm:prSet/>
      <dgm:spPr/>
      <dgm:t>
        <a:bodyPr/>
        <a:lstStyle/>
        <a:p>
          <a:endParaRPr lang="en-US" sz="2000"/>
        </a:p>
      </dgm:t>
    </dgm:pt>
    <dgm:pt modelId="{968D4074-4F9D-4471-B7CD-A9EE6F437718}" type="sibTrans" cxnId="{1DD54270-3CA0-4CA4-AE9E-D3619E5F4AFE}">
      <dgm:prSet/>
      <dgm:spPr/>
      <dgm:t>
        <a:bodyPr/>
        <a:lstStyle/>
        <a:p>
          <a:endParaRPr lang="en-US" sz="2000"/>
        </a:p>
      </dgm:t>
    </dgm:pt>
    <dgm:pt modelId="{6B5A8782-2B34-4C2F-AAEE-E3933AD0C5EA}">
      <dgm:prSet custT="1"/>
      <dgm:spPr/>
      <dgm:t>
        <a:bodyPr/>
        <a:lstStyle/>
        <a:p>
          <a:r>
            <a:rPr lang="en-US" sz="1400"/>
            <a:t>Crafts and art</a:t>
          </a:r>
        </a:p>
      </dgm:t>
    </dgm:pt>
    <dgm:pt modelId="{DD30B02F-3181-4A82-B247-6A3F9CA01FC0}" type="parTrans" cxnId="{290BCD53-0B87-41A4-84BF-3B11394CDC95}">
      <dgm:prSet/>
      <dgm:spPr/>
      <dgm:t>
        <a:bodyPr/>
        <a:lstStyle/>
        <a:p>
          <a:endParaRPr lang="en-US" sz="2000"/>
        </a:p>
      </dgm:t>
    </dgm:pt>
    <dgm:pt modelId="{4BD59C68-8F54-4F5A-8764-1C42BEA6663D}" type="sibTrans" cxnId="{290BCD53-0B87-41A4-84BF-3B11394CDC95}">
      <dgm:prSet/>
      <dgm:spPr/>
      <dgm:t>
        <a:bodyPr/>
        <a:lstStyle/>
        <a:p>
          <a:endParaRPr lang="en-US" sz="2000"/>
        </a:p>
      </dgm:t>
    </dgm:pt>
    <dgm:pt modelId="{29609485-6DA7-4896-90F7-B2829A100C7E}">
      <dgm:prSet custT="1"/>
      <dgm:spPr/>
      <dgm:t>
        <a:bodyPr/>
        <a:lstStyle/>
        <a:p>
          <a:r>
            <a:rPr lang="en-US" sz="1400"/>
            <a:t>Tell stories</a:t>
          </a:r>
        </a:p>
      </dgm:t>
    </dgm:pt>
    <dgm:pt modelId="{640F15B0-5DAA-4553-827F-79BDD590E3CC}" type="parTrans" cxnId="{70264FC3-E2C8-46EF-8455-62EDF0601191}">
      <dgm:prSet/>
      <dgm:spPr/>
      <dgm:t>
        <a:bodyPr/>
        <a:lstStyle/>
        <a:p>
          <a:endParaRPr lang="en-US" sz="2000"/>
        </a:p>
      </dgm:t>
    </dgm:pt>
    <dgm:pt modelId="{61164B73-52B0-450C-8426-87570BBCBE58}" type="sibTrans" cxnId="{70264FC3-E2C8-46EF-8455-62EDF0601191}">
      <dgm:prSet/>
      <dgm:spPr/>
      <dgm:t>
        <a:bodyPr/>
        <a:lstStyle/>
        <a:p>
          <a:endParaRPr lang="en-US" sz="2000"/>
        </a:p>
      </dgm:t>
    </dgm:pt>
    <dgm:pt modelId="{21A5B27F-83BD-477B-9B18-708435961B78}">
      <dgm:prSet custT="1"/>
      <dgm:spPr/>
      <dgm:t>
        <a:bodyPr/>
        <a:lstStyle/>
        <a:p>
          <a:r>
            <a:rPr lang="en-US" sz="1400"/>
            <a:t>Play games</a:t>
          </a:r>
        </a:p>
      </dgm:t>
    </dgm:pt>
    <dgm:pt modelId="{A65FD1D1-A32B-49EB-893F-F90CDDF6AA4D}" type="parTrans" cxnId="{DD731B2F-32F0-4E91-8526-D0CE81239E8C}">
      <dgm:prSet/>
      <dgm:spPr/>
      <dgm:t>
        <a:bodyPr/>
        <a:lstStyle/>
        <a:p>
          <a:endParaRPr lang="en-US" sz="2000"/>
        </a:p>
      </dgm:t>
    </dgm:pt>
    <dgm:pt modelId="{73F32089-4468-475E-9403-B300B0165981}" type="sibTrans" cxnId="{DD731B2F-32F0-4E91-8526-D0CE81239E8C}">
      <dgm:prSet/>
      <dgm:spPr/>
      <dgm:t>
        <a:bodyPr/>
        <a:lstStyle/>
        <a:p>
          <a:endParaRPr lang="en-US" sz="2000"/>
        </a:p>
      </dgm:t>
    </dgm:pt>
    <dgm:pt modelId="{E3370B62-1C99-44DE-8C58-326A5DACE7AA}">
      <dgm:prSet custT="1"/>
      <dgm:spPr/>
      <dgm:t>
        <a:bodyPr/>
        <a:lstStyle/>
        <a:p>
          <a:r>
            <a:rPr lang="en-US" sz="1400"/>
            <a:t>Work on a puzzle</a:t>
          </a:r>
        </a:p>
      </dgm:t>
    </dgm:pt>
    <dgm:pt modelId="{7883B08E-9CFF-48B7-8E2E-8687841DCF19}" type="parTrans" cxnId="{F25CB461-836E-4C45-B827-AF5942200A67}">
      <dgm:prSet/>
      <dgm:spPr/>
      <dgm:t>
        <a:bodyPr/>
        <a:lstStyle/>
        <a:p>
          <a:endParaRPr lang="en-US" sz="2000"/>
        </a:p>
      </dgm:t>
    </dgm:pt>
    <dgm:pt modelId="{356935A0-07D8-4CD4-BFC1-CB620B79FDB2}" type="sibTrans" cxnId="{F25CB461-836E-4C45-B827-AF5942200A67}">
      <dgm:prSet/>
      <dgm:spPr/>
      <dgm:t>
        <a:bodyPr/>
        <a:lstStyle/>
        <a:p>
          <a:endParaRPr lang="en-US" sz="2000"/>
        </a:p>
      </dgm:t>
    </dgm:pt>
    <dgm:pt modelId="{67BE053D-3BB2-4EC4-B0A7-F355DCAC6E20}">
      <dgm:prSet custT="1"/>
      <dgm:spPr/>
      <dgm:t>
        <a:bodyPr/>
        <a:lstStyle/>
        <a:p>
          <a:r>
            <a:rPr lang="en-US" sz="1400"/>
            <a:t>Interview each other</a:t>
          </a:r>
        </a:p>
      </dgm:t>
    </dgm:pt>
    <dgm:pt modelId="{07B50C0D-D649-4388-86BE-0289677CAD55}" type="parTrans" cxnId="{D36F5945-B91B-4C1F-8E62-714122EAFAB7}">
      <dgm:prSet/>
      <dgm:spPr/>
      <dgm:t>
        <a:bodyPr/>
        <a:lstStyle/>
        <a:p>
          <a:endParaRPr lang="en-US" sz="2000"/>
        </a:p>
      </dgm:t>
    </dgm:pt>
    <dgm:pt modelId="{6DB31B99-66B6-418A-80D0-5D82A9CF6CA3}" type="sibTrans" cxnId="{D36F5945-B91B-4C1F-8E62-714122EAFAB7}">
      <dgm:prSet/>
      <dgm:spPr/>
      <dgm:t>
        <a:bodyPr/>
        <a:lstStyle/>
        <a:p>
          <a:endParaRPr lang="en-US" sz="2000"/>
        </a:p>
      </dgm:t>
    </dgm:pt>
    <dgm:pt modelId="{12121C9B-3594-4D03-AAF7-9A35A0D56F20}">
      <dgm:prSet custT="1"/>
      <dgm:spPr/>
      <dgm:t>
        <a:bodyPr/>
        <a:lstStyle/>
        <a:p>
          <a:r>
            <a:rPr lang="en-US" sz="1400"/>
            <a:t>Make a recipe book</a:t>
          </a:r>
        </a:p>
      </dgm:t>
    </dgm:pt>
    <dgm:pt modelId="{15A525A7-3FA7-4245-A7F5-B238764CEDD9}" type="parTrans" cxnId="{36A4F04F-B939-41CD-8B76-C4A27F8AF965}">
      <dgm:prSet/>
      <dgm:spPr/>
      <dgm:t>
        <a:bodyPr/>
        <a:lstStyle/>
        <a:p>
          <a:endParaRPr lang="en-US" sz="2000"/>
        </a:p>
      </dgm:t>
    </dgm:pt>
    <dgm:pt modelId="{CC4C7F04-7445-4DFB-A96D-FD3345EAE407}" type="sibTrans" cxnId="{36A4F04F-B939-41CD-8B76-C4A27F8AF965}">
      <dgm:prSet/>
      <dgm:spPr/>
      <dgm:t>
        <a:bodyPr/>
        <a:lstStyle/>
        <a:p>
          <a:endParaRPr lang="en-US" sz="2000"/>
        </a:p>
      </dgm:t>
    </dgm:pt>
    <dgm:pt modelId="{1A2A9CF2-B815-415D-959E-19F15C267344}">
      <dgm:prSet custT="1"/>
      <dgm:spPr/>
      <dgm:t>
        <a:bodyPr/>
        <a:lstStyle/>
        <a:p>
          <a:r>
            <a:rPr lang="en-US" sz="1400"/>
            <a:t>Exercise/go on a walk</a:t>
          </a:r>
        </a:p>
      </dgm:t>
    </dgm:pt>
    <dgm:pt modelId="{EB7209F7-CAF8-407F-9DE6-47ACB12B9760}" type="parTrans" cxnId="{A2159830-7E97-4F82-A261-BD6315F70D60}">
      <dgm:prSet/>
      <dgm:spPr/>
      <dgm:t>
        <a:bodyPr/>
        <a:lstStyle/>
        <a:p>
          <a:endParaRPr lang="en-US" sz="2000"/>
        </a:p>
      </dgm:t>
    </dgm:pt>
    <dgm:pt modelId="{EE2BC506-1CA8-4E70-88A9-F5D18095913F}" type="sibTrans" cxnId="{A2159830-7E97-4F82-A261-BD6315F70D60}">
      <dgm:prSet/>
      <dgm:spPr/>
      <dgm:t>
        <a:bodyPr/>
        <a:lstStyle/>
        <a:p>
          <a:endParaRPr lang="en-US" sz="2000"/>
        </a:p>
      </dgm:t>
    </dgm:pt>
    <dgm:pt modelId="{966D0B27-8814-4D82-87F0-62936DFA9055}">
      <dgm:prSet custT="1"/>
      <dgm:spPr/>
      <dgm:t>
        <a:bodyPr/>
        <a:lstStyle/>
        <a:p>
          <a:r>
            <a:rPr lang="en-US" sz="1400"/>
            <a:t>Gardening</a:t>
          </a:r>
        </a:p>
      </dgm:t>
    </dgm:pt>
    <dgm:pt modelId="{4F118174-3EBA-4DA9-A90C-DF40180C390D}" type="parTrans" cxnId="{0A417F77-9D1B-4891-B120-2AF5F90411B2}">
      <dgm:prSet/>
      <dgm:spPr/>
      <dgm:t>
        <a:bodyPr/>
        <a:lstStyle/>
        <a:p>
          <a:endParaRPr lang="en-US" sz="2000"/>
        </a:p>
      </dgm:t>
    </dgm:pt>
    <dgm:pt modelId="{FA1C0FC3-ADF3-4D2A-BC15-7AD08847BCD6}" type="sibTrans" cxnId="{0A417F77-9D1B-4891-B120-2AF5F90411B2}">
      <dgm:prSet/>
      <dgm:spPr/>
      <dgm:t>
        <a:bodyPr/>
        <a:lstStyle/>
        <a:p>
          <a:endParaRPr lang="en-US" sz="2000"/>
        </a:p>
      </dgm:t>
    </dgm:pt>
    <dgm:pt modelId="{8487CFA3-3C58-49EF-AD53-B7904E683D61}">
      <dgm:prSet custT="1"/>
      <dgm:spPr/>
      <dgm:t>
        <a:bodyPr/>
        <a:lstStyle/>
        <a:p>
          <a:r>
            <a:rPr lang="en-US" sz="1400"/>
            <a:t>Read a book together/devotional/Bible</a:t>
          </a:r>
        </a:p>
      </dgm:t>
    </dgm:pt>
    <dgm:pt modelId="{E13710E1-031D-4304-AB3F-9D6197C52B6A}" type="parTrans" cxnId="{68B537DE-7FF4-457D-8236-F18CA006EC84}">
      <dgm:prSet/>
      <dgm:spPr/>
      <dgm:t>
        <a:bodyPr/>
        <a:lstStyle/>
        <a:p>
          <a:endParaRPr lang="en-US" sz="2000"/>
        </a:p>
      </dgm:t>
    </dgm:pt>
    <dgm:pt modelId="{F06455DF-9D96-45D5-834B-FB95007C6AC9}" type="sibTrans" cxnId="{68B537DE-7FF4-457D-8236-F18CA006EC84}">
      <dgm:prSet/>
      <dgm:spPr/>
      <dgm:t>
        <a:bodyPr/>
        <a:lstStyle/>
        <a:p>
          <a:endParaRPr lang="en-US" sz="2000"/>
        </a:p>
      </dgm:t>
    </dgm:pt>
    <dgm:pt modelId="{D182F83F-6B11-460F-A940-A57575E8DE40}">
      <dgm:prSet custT="1"/>
      <dgm:spPr/>
      <dgm:t>
        <a:bodyPr/>
        <a:lstStyle/>
        <a:p>
          <a:r>
            <a:rPr lang="en-US" sz="1400"/>
            <a:t>Sidewalk/driveway chalk</a:t>
          </a:r>
        </a:p>
      </dgm:t>
    </dgm:pt>
    <dgm:pt modelId="{27CAE352-3CAD-4923-980B-C6BEABF50A15}" type="parTrans" cxnId="{6475BC07-D072-49C6-A877-90AF79D73CB1}">
      <dgm:prSet/>
      <dgm:spPr/>
      <dgm:t>
        <a:bodyPr/>
        <a:lstStyle/>
        <a:p>
          <a:endParaRPr lang="en-US" sz="2000"/>
        </a:p>
      </dgm:t>
    </dgm:pt>
    <dgm:pt modelId="{7850998E-5ADC-4149-85CD-D6653C85F226}" type="sibTrans" cxnId="{6475BC07-D072-49C6-A877-90AF79D73CB1}">
      <dgm:prSet/>
      <dgm:spPr/>
      <dgm:t>
        <a:bodyPr/>
        <a:lstStyle/>
        <a:p>
          <a:endParaRPr lang="en-US" sz="2000"/>
        </a:p>
      </dgm:t>
    </dgm:pt>
    <dgm:pt modelId="{B6E696AE-E27F-46D9-A19D-AD26118C502D}">
      <dgm:prSet custT="1"/>
      <dgm:spPr/>
      <dgm:t>
        <a:bodyPr/>
        <a:lstStyle/>
        <a:p>
          <a:r>
            <a:rPr lang="en-US" sz="1400"/>
            <a:t>Singing</a:t>
          </a:r>
        </a:p>
      </dgm:t>
    </dgm:pt>
    <dgm:pt modelId="{8A7C5B13-F887-423B-A57C-83748D44EDD9}" type="parTrans" cxnId="{76F33EF3-7D48-4BFF-97A3-C1F71DEFF7E9}">
      <dgm:prSet/>
      <dgm:spPr/>
      <dgm:t>
        <a:bodyPr/>
        <a:lstStyle/>
        <a:p>
          <a:endParaRPr lang="en-US" sz="2000"/>
        </a:p>
      </dgm:t>
    </dgm:pt>
    <dgm:pt modelId="{219EDF70-73BA-432E-9DAF-9F70B84290DE}" type="sibTrans" cxnId="{76F33EF3-7D48-4BFF-97A3-C1F71DEFF7E9}">
      <dgm:prSet/>
      <dgm:spPr/>
      <dgm:t>
        <a:bodyPr/>
        <a:lstStyle/>
        <a:p>
          <a:endParaRPr lang="en-US" sz="2000"/>
        </a:p>
      </dgm:t>
    </dgm:pt>
    <dgm:pt modelId="{EB1A5FDE-F855-4D4A-8EDF-85CE4E3CC678}" type="pres">
      <dgm:prSet presAssocID="{6872D6E2-DF30-4267-B5FB-D6767DC8E07C}" presName="diagram" presStyleCnt="0">
        <dgm:presLayoutVars>
          <dgm:dir/>
          <dgm:resizeHandles val="exact"/>
        </dgm:presLayoutVars>
      </dgm:prSet>
      <dgm:spPr/>
    </dgm:pt>
    <dgm:pt modelId="{F3031E98-D293-6445-ACA1-11A6EDF5CA62}" type="pres">
      <dgm:prSet presAssocID="{9A569332-34F6-409F-8FE0-31B9BE633CF7}" presName="node" presStyleLbl="node1" presStyleIdx="0" presStyleCnt="13">
        <dgm:presLayoutVars>
          <dgm:bulletEnabled val="1"/>
        </dgm:presLayoutVars>
      </dgm:prSet>
      <dgm:spPr/>
    </dgm:pt>
    <dgm:pt modelId="{A51749C1-F0C5-7347-A8D5-0504006412EB}" type="pres">
      <dgm:prSet presAssocID="{96506E76-371A-45FD-A117-BC439606D636}" presName="sibTrans" presStyleCnt="0"/>
      <dgm:spPr/>
    </dgm:pt>
    <dgm:pt modelId="{1CA1805F-EF4C-A647-9682-C6F2A52FC9F3}" type="pres">
      <dgm:prSet presAssocID="{DE7A21B8-CE9A-424D-BE6C-720AC184BFB9}" presName="node" presStyleLbl="node1" presStyleIdx="1" presStyleCnt="13">
        <dgm:presLayoutVars>
          <dgm:bulletEnabled val="1"/>
        </dgm:presLayoutVars>
      </dgm:prSet>
      <dgm:spPr/>
    </dgm:pt>
    <dgm:pt modelId="{8D8AD3D8-9D6B-6D4F-BCAC-91A83CBB373C}" type="pres">
      <dgm:prSet presAssocID="{968D4074-4F9D-4471-B7CD-A9EE6F437718}" presName="sibTrans" presStyleCnt="0"/>
      <dgm:spPr/>
    </dgm:pt>
    <dgm:pt modelId="{E83AB25C-B977-6D4F-ABC4-E155D3CEA8DA}" type="pres">
      <dgm:prSet presAssocID="{6B5A8782-2B34-4C2F-AAEE-E3933AD0C5EA}" presName="node" presStyleLbl="node1" presStyleIdx="2" presStyleCnt="13">
        <dgm:presLayoutVars>
          <dgm:bulletEnabled val="1"/>
        </dgm:presLayoutVars>
      </dgm:prSet>
      <dgm:spPr/>
    </dgm:pt>
    <dgm:pt modelId="{0151039C-9BCD-3241-AD18-FA4B3D59E929}" type="pres">
      <dgm:prSet presAssocID="{4BD59C68-8F54-4F5A-8764-1C42BEA6663D}" presName="sibTrans" presStyleCnt="0"/>
      <dgm:spPr/>
    </dgm:pt>
    <dgm:pt modelId="{D51D33FB-181D-1342-9852-9438E0CDD58D}" type="pres">
      <dgm:prSet presAssocID="{29609485-6DA7-4896-90F7-B2829A100C7E}" presName="node" presStyleLbl="node1" presStyleIdx="3" presStyleCnt="13">
        <dgm:presLayoutVars>
          <dgm:bulletEnabled val="1"/>
        </dgm:presLayoutVars>
      </dgm:prSet>
      <dgm:spPr/>
    </dgm:pt>
    <dgm:pt modelId="{242AAE1E-8FDF-3D44-8F40-705AF3A5C910}" type="pres">
      <dgm:prSet presAssocID="{61164B73-52B0-450C-8426-87570BBCBE58}" presName="sibTrans" presStyleCnt="0"/>
      <dgm:spPr/>
    </dgm:pt>
    <dgm:pt modelId="{756234BE-1BFA-414B-B38F-522AD9DED584}" type="pres">
      <dgm:prSet presAssocID="{21A5B27F-83BD-477B-9B18-708435961B78}" presName="node" presStyleLbl="node1" presStyleIdx="4" presStyleCnt="13">
        <dgm:presLayoutVars>
          <dgm:bulletEnabled val="1"/>
        </dgm:presLayoutVars>
      </dgm:prSet>
      <dgm:spPr/>
    </dgm:pt>
    <dgm:pt modelId="{39940590-935B-894B-83E4-B4CBA9022249}" type="pres">
      <dgm:prSet presAssocID="{73F32089-4468-475E-9403-B300B0165981}" presName="sibTrans" presStyleCnt="0"/>
      <dgm:spPr/>
    </dgm:pt>
    <dgm:pt modelId="{94036D9B-3340-FF49-AE4D-F1E545B0DED6}" type="pres">
      <dgm:prSet presAssocID="{E3370B62-1C99-44DE-8C58-326A5DACE7AA}" presName="node" presStyleLbl="node1" presStyleIdx="5" presStyleCnt="13">
        <dgm:presLayoutVars>
          <dgm:bulletEnabled val="1"/>
        </dgm:presLayoutVars>
      </dgm:prSet>
      <dgm:spPr/>
    </dgm:pt>
    <dgm:pt modelId="{D85DEC1A-B26D-EC40-975C-33DC9399DDCC}" type="pres">
      <dgm:prSet presAssocID="{356935A0-07D8-4CD4-BFC1-CB620B79FDB2}" presName="sibTrans" presStyleCnt="0"/>
      <dgm:spPr/>
    </dgm:pt>
    <dgm:pt modelId="{DD0FF34C-B4F3-F94F-9EB8-F7D0A623A616}" type="pres">
      <dgm:prSet presAssocID="{67BE053D-3BB2-4EC4-B0A7-F355DCAC6E20}" presName="node" presStyleLbl="node1" presStyleIdx="6" presStyleCnt="13">
        <dgm:presLayoutVars>
          <dgm:bulletEnabled val="1"/>
        </dgm:presLayoutVars>
      </dgm:prSet>
      <dgm:spPr/>
    </dgm:pt>
    <dgm:pt modelId="{B25302DC-553B-234F-99EF-AA2C5035EB1A}" type="pres">
      <dgm:prSet presAssocID="{6DB31B99-66B6-418A-80D0-5D82A9CF6CA3}" presName="sibTrans" presStyleCnt="0"/>
      <dgm:spPr/>
    </dgm:pt>
    <dgm:pt modelId="{063BDC3B-B1CB-B54A-9A12-C3CB7CFF6491}" type="pres">
      <dgm:prSet presAssocID="{12121C9B-3594-4D03-AAF7-9A35A0D56F20}" presName="node" presStyleLbl="node1" presStyleIdx="7" presStyleCnt="13">
        <dgm:presLayoutVars>
          <dgm:bulletEnabled val="1"/>
        </dgm:presLayoutVars>
      </dgm:prSet>
      <dgm:spPr/>
    </dgm:pt>
    <dgm:pt modelId="{66406BAF-D09D-524B-B5AB-0FED7A275677}" type="pres">
      <dgm:prSet presAssocID="{CC4C7F04-7445-4DFB-A96D-FD3345EAE407}" presName="sibTrans" presStyleCnt="0"/>
      <dgm:spPr/>
    </dgm:pt>
    <dgm:pt modelId="{5B15ADA0-66A5-BC44-8011-C9CE0C6805EF}" type="pres">
      <dgm:prSet presAssocID="{1A2A9CF2-B815-415D-959E-19F15C267344}" presName="node" presStyleLbl="node1" presStyleIdx="8" presStyleCnt="13">
        <dgm:presLayoutVars>
          <dgm:bulletEnabled val="1"/>
        </dgm:presLayoutVars>
      </dgm:prSet>
      <dgm:spPr/>
    </dgm:pt>
    <dgm:pt modelId="{12BC4E0A-E349-8344-98BB-BD15043DF682}" type="pres">
      <dgm:prSet presAssocID="{EE2BC506-1CA8-4E70-88A9-F5D18095913F}" presName="sibTrans" presStyleCnt="0"/>
      <dgm:spPr/>
    </dgm:pt>
    <dgm:pt modelId="{02A3C476-D3BA-FD4B-A841-0E29AEBC765D}" type="pres">
      <dgm:prSet presAssocID="{966D0B27-8814-4D82-87F0-62936DFA9055}" presName="node" presStyleLbl="node1" presStyleIdx="9" presStyleCnt="13">
        <dgm:presLayoutVars>
          <dgm:bulletEnabled val="1"/>
        </dgm:presLayoutVars>
      </dgm:prSet>
      <dgm:spPr/>
    </dgm:pt>
    <dgm:pt modelId="{353D7D06-594C-0241-B269-08E3A53830A7}" type="pres">
      <dgm:prSet presAssocID="{FA1C0FC3-ADF3-4D2A-BC15-7AD08847BCD6}" presName="sibTrans" presStyleCnt="0"/>
      <dgm:spPr/>
    </dgm:pt>
    <dgm:pt modelId="{E1205FFF-7680-1D4A-9C91-CE0D9052BAEB}" type="pres">
      <dgm:prSet presAssocID="{8487CFA3-3C58-49EF-AD53-B7904E683D61}" presName="node" presStyleLbl="node1" presStyleIdx="10" presStyleCnt="13">
        <dgm:presLayoutVars>
          <dgm:bulletEnabled val="1"/>
        </dgm:presLayoutVars>
      </dgm:prSet>
      <dgm:spPr/>
    </dgm:pt>
    <dgm:pt modelId="{2D69C5AD-54CD-8448-8980-00725A6EBFA0}" type="pres">
      <dgm:prSet presAssocID="{F06455DF-9D96-45D5-834B-FB95007C6AC9}" presName="sibTrans" presStyleCnt="0"/>
      <dgm:spPr/>
    </dgm:pt>
    <dgm:pt modelId="{236BE773-C618-7A41-9FE5-BCA7B1B4EB12}" type="pres">
      <dgm:prSet presAssocID="{D182F83F-6B11-460F-A940-A57575E8DE40}" presName="node" presStyleLbl="node1" presStyleIdx="11" presStyleCnt="13">
        <dgm:presLayoutVars>
          <dgm:bulletEnabled val="1"/>
        </dgm:presLayoutVars>
      </dgm:prSet>
      <dgm:spPr/>
    </dgm:pt>
    <dgm:pt modelId="{EA44544F-537B-4149-A1D2-CA1DCF7CAA4F}" type="pres">
      <dgm:prSet presAssocID="{7850998E-5ADC-4149-85CD-D6653C85F226}" presName="sibTrans" presStyleCnt="0"/>
      <dgm:spPr/>
    </dgm:pt>
    <dgm:pt modelId="{84D20495-379C-334B-86E0-28428997442F}" type="pres">
      <dgm:prSet presAssocID="{B6E696AE-E27F-46D9-A19D-AD26118C502D}" presName="node" presStyleLbl="node1" presStyleIdx="12" presStyleCnt="13">
        <dgm:presLayoutVars>
          <dgm:bulletEnabled val="1"/>
        </dgm:presLayoutVars>
      </dgm:prSet>
      <dgm:spPr/>
    </dgm:pt>
  </dgm:ptLst>
  <dgm:cxnLst>
    <dgm:cxn modelId="{6475BC07-D072-49C6-A877-90AF79D73CB1}" srcId="{6872D6E2-DF30-4267-B5FB-D6767DC8E07C}" destId="{D182F83F-6B11-460F-A940-A57575E8DE40}" srcOrd="11" destOrd="0" parTransId="{27CAE352-3CAD-4923-980B-C6BEABF50A15}" sibTransId="{7850998E-5ADC-4149-85CD-D6653C85F226}"/>
    <dgm:cxn modelId="{FAE1E40C-CD40-D143-B234-4DB634C834DD}" type="presOf" srcId="{D182F83F-6B11-460F-A940-A57575E8DE40}" destId="{236BE773-C618-7A41-9FE5-BCA7B1B4EB12}" srcOrd="0" destOrd="0" presId="urn:microsoft.com/office/officeart/2005/8/layout/default"/>
    <dgm:cxn modelId="{B706D510-7186-8E49-986A-FBBFC95B204B}" type="presOf" srcId="{966D0B27-8814-4D82-87F0-62936DFA9055}" destId="{02A3C476-D3BA-FD4B-A841-0E29AEBC765D}" srcOrd="0" destOrd="0" presId="urn:microsoft.com/office/officeart/2005/8/layout/default"/>
    <dgm:cxn modelId="{DD731B2F-32F0-4E91-8526-D0CE81239E8C}" srcId="{6872D6E2-DF30-4267-B5FB-D6767DC8E07C}" destId="{21A5B27F-83BD-477B-9B18-708435961B78}" srcOrd="4" destOrd="0" parTransId="{A65FD1D1-A32B-49EB-893F-F90CDDF6AA4D}" sibTransId="{73F32089-4468-475E-9403-B300B0165981}"/>
    <dgm:cxn modelId="{A2159830-7E97-4F82-A261-BD6315F70D60}" srcId="{6872D6E2-DF30-4267-B5FB-D6767DC8E07C}" destId="{1A2A9CF2-B815-415D-959E-19F15C267344}" srcOrd="8" destOrd="0" parTransId="{EB7209F7-CAF8-407F-9DE6-47ACB12B9760}" sibTransId="{EE2BC506-1CA8-4E70-88A9-F5D18095913F}"/>
    <dgm:cxn modelId="{EDCBF437-30A2-B145-B75B-7A3B40B1E907}" type="presOf" srcId="{67BE053D-3BB2-4EC4-B0A7-F355DCAC6E20}" destId="{DD0FF34C-B4F3-F94F-9EB8-F7D0A623A616}" srcOrd="0" destOrd="0" presId="urn:microsoft.com/office/officeart/2005/8/layout/default"/>
    <dgm:cxn modelId="{D36F5945-B91B-4C1F-8E62-714122EAFAB7}" srcId="{6872D6E2-DF30-4267-B5FB-D6767DC8E07C}" destId="{67BE053D-3BB2-4EC4-B0A7-F355DCAC6E20}" srcOrd="6" destOrd="0" parTransId="{07B50C0D-D649-4388-86BE-0289677CAD55}" sibTransId="{6DB31B99-66B6-418A-80D0-5D82A9CF6CA3}"/>
    <dgm:cxn modelId="{C0825F4B-18DE-5B4C-A145-93D199AF0F3A}" type="presOf" srcId="{29609485-6DA7-4896-90F7-B2829A100C7E}" destId="{D51D33FB-181D-1342-9852-9438E0CDD58D}" srcOrd="0" destOrd="0" presId="urn:microsoft.com/office/officeart/2005/8/layout/default"/>
    <dgm:cxn modelId="{36A4F04F-B939-41CD-8B76-C4A27F8AF965}" srcId="{6872D6E2-DF30-4267-B5FB-D6767DC8E07C}" destId="{12121C9B-3594-4D03-AAF7-9A35A0D56F20}" srcOrd="7" destOrd="0" parTransId="{15A525A7-3FA7-4245-A7F5-B238764CEDD9}" sibTransId="{CC4C7F04-7445-4DFB-A96D-FD3345EAE407}"/>
    <dgm:cxn modelId="{290BCD53-0B87-41A4-84BF-3B11394CDC95}" srcId="{6872D6E2-DF30-4267-B5FB-D6767DC8E07C}" destId="{6B5A8782-2B34-4C2F-AAEE-E3933AD0C5EA}" srcOrd="2" destOrd="0" parTransId="{DD30B02F-3181-4A82-B247-6A3F9CA01FC0}" sibTransId="{4BD59C68-8F54-4F5A-8764-1C42BEA6663D}"/>
    <dgm:cxn modelId="{7AABA256-D45A-1246-A635-33967003FAF7}" type="presOf" srcId="{B6E696AE-E27F-46D9-A19D-AD26118C502D}" destId="{84D20495-379C-334B-86E0-28428997442F}" srcOrd="0" destOrd="0" presId="urn:microsoft.com/office/officeart/2005/8/layout/default"/>
    <dgm:cxn modelId="{ADA16059-BB5F-BB46-B85B-6BE48515599F}" type="presOf" srcId="{E3370B62-1C99-44DE-8C58-326A5DACE7AA}" destId="{94036D9B-3340-FF49-AE4D-F1E545B0DED6}" srcOrd="0" destOrd="0" presId="urn:microsoft.com/office/officeart/2005/8/layout/default"/>
    <dgm:cxn modelId="{F25CB461-836E-4C45-B827-AF5942200A67}" srcId="{6872D6E2-DF30-4267-B5FB-D6767DC8E07C}" destId="{E3370B62-1C99-44DE-8C58-326A5DACE7AA}" srcOrd="5" destOrd="0" parTransId="{7883B08E-9CFF-48B7-8E2E-8687841DCF19}" sibTransId="{356935A0-07D8-4CD4-BFC1-CB620B79FDB2}"/>
    <dgm:cxn modelId="{1DD54270-3CA0-4CA4-AE9E-D3619E5F4AFE}" srcId="{6872D6E2-DF30-4267-B5FB-D6767DC8E07C}" destId="{DE7A21B8-CE9A-424D-BE6C-720AC184BFB9}" srcOrd="1" destOrd="0" parTransId="{7FB501C7-9B0C-4EEA-AAAE-D70F16874729}" sibTransId="{968D4074-4F9D-4471-B7CD-A9EE6F437718}"/>
    <dgm:cxn modelId="{0A417F77-9D1B-4891-B120-2AF5F90411B2}" srcId="{6872D6E2-DF30-4267-B5FB-D6767DC8E07C}" destId="{966D0B27-8814-4D82-87F0-62936DFA9055}" srcOrd="9" destOrd="0" parTransId="{4F118174-3EBA-4DA9-A90C-DF40180C390D}" sibTransId="{FA1C0FC3-ADF3-4D2A-BC15-7AD08847BCD6}"/>
    <dgm:cxn modelId="{2225EF7C-B54D-451C-831F-8A04F299874C}" srcId="{6872D6E2-DF30-4267-B5FB-D6767DC8E07C}" destId="{9A569332-34F6-409F-8FE0-31B9BE633CF7}" srcOrd="0" destOrd="0" parTransId="{7919EFD8-243A-46A3-9F72-931BB1E9FBE6}" sibTransId="{96506E76-371A-45FD-A117-BC439606D636}"/>
    <dgm:cxn modelId="{1F92EA81-E880-194B-B8F7-A90101E01D9C}" type="presOf" srcId="{6B5A8782-2B34-4C2F-AAEE-E3933AD0C5EA}" destId="{E83AB25C-B977-6D4F-ABC4-E155D3CEA8DA}" srcOrd="0" destOrd="0" presId="urn:microsoft.com/office/officeart/2005/8/layout/default"/>
    <dgm:cxn modelId="{4E6C9F8C-D6C5-9A45-B2BB-037CC06B8EBF}" type="presOf" srcId="{21A5B27F-83BD-477B-9B18-708435961B78}" destId="{756234BE-1BFA-414B-B38F-522AD9DED584}" srcOrd="0" destOrd="0" presId="urn:microsoft.com/office/officeart/2005/8/layout/default"/>
    <dgm:cxn modelId="{7C8E95B8-B9B6-F848-9E00-3ACA8A748887}" type="presOf" srcId="{6872D6E2-DF30-4267-B5FB-D6767DC8E07C}" destId="{EB1A5FDE-F855-4D4A-8EDF-85CE4E3CC678}" srcOrd="0" destOrd="0" presId="urn:microsoft.com/office/officeart/2005/8/layout/default"/>
    <dgm:cxn modelId="{970B01BF-F48A-A948-9812-FDC86397331F}" type="presOf" srcId="{9A569332-34F6-409F-8FE0-31B9BE633CF7}" destId="{F3031E98-D293-6445-ACA1-11A6EDF5CA62}" srcOrd="0" destOrd="0" presId="urn:microsoft.com/office/officeart/2005/8/layout/default"/>
    <dgm:cxn modelId="{555423C3-C9D8-1C42-A614-96D5DCE9DA9E}" type="presOf" srcId="{12121C9B-3594-4D03-AAF7-9A35A0D56F20}" destId="{063BDC3B-B1CB-B54A-9A12-C3CB7CFF6491}" srcOrd="0" destOrd="0" presId="urn:microsoft.com/office/officeart/2005/8/layout/default"/>
    <dgm:cxn modelId="{70264FC3-E2C8-46EF-8455-62EDF0601191}" srcId="{6872D6E2-DF30-4267-B5FB-D6767DC8E07C}" destId="{29609485-6DA7-4896-90F7-B2829A100C7E}" srcOrd="3" destOrd="0" parTransId="{640F15B0-5DAA-4553-827F-79BDD590E3CC}" sibTransId="{61164B73-52B0-450C-8426-87570BBCBE58}"/>
    <dgm:cxn modelId="{68B537DE-7FF4-457D-8236-F18CA006EC84}" srcId="{6872D6E2-DF30-4267-B5FB-D6767DC8E07C}" destId="{8487CFA3-3C58-49EF-AD53-B7904E683D61}" srcOrd="10" destOrd="0" parTransId="{E13710E1-031D-4304-AB3F-9D6197C52B6A}" sibTransId="{F06455DF-9D96-45D5-834B-FB95007C6AC9}"/>
    <dgm:cxn modelId="{008DC4EB-A4D0-734B-BE6D-6FF48D619B14}" type="presOf" srcId="{DE7A21B8-CE9A-424D-BE6C-720AC184BFB9}" destId="{1CA1805F-EF4C-A647-9682-C6F2A52FC9F3}" srcOrd="0" destOrd="0" presId="urn:microsoft.com/office/officeart/2005/8/layout/default"/>
    <dgm:cxn modelId="{76F33EF3-7D48-4BFF-97A3-C1F71DEFF7E9}" srcId="{6872D6E2-DF30-4267-B5FB-D6767DC8E07C}" destId="{B6E696AE-E27F-46D9-A19D-AD26118C502D}" srcOrd="12" destOrd="0" parTransId="{8A7C5B13-F887-423B-A57C-83748D44EDD9}" sibTransId="{219EDF70-73BA-432E-9DAF-9F70B84290DE}"/>
    <dgm:cxn modelId="{B53A8DFE-38DC-0648-8EF4-2ABDCA315806}" type="presOf" srcId="{1A2A9CF2-B815-415D-959E-19F15C267344}" destId="{5B15ADA0-66A5-BC44-8011-C9CE0C6805EF}" srcOrd="0" destOrd="0" presId="urn:microsoft.com/office/officeart/2005/8/layout/default"/>
    <dgm:cxn modelId="{72EAB5FE-09F7-0E49-B111-425523B4BA19}" type="presOf" srcId="{8487CFA3-3C58-49EF-AD53-B7904E683D61}" destId="{E1205FFF-7680-1D4A-9C91-CE0D9052BAEB}" srcOrd="0" destOrd="0" presId="urn:microsoft.com/office/officeart/2005/8/layout/default"/>
    <dgm:cxn modelId="{37F01C11-E5F9-5940-808F-3A61ED84C0BF}" type="presParOf" srcId="{EB1A5FDE-F855-4D4A-8EDF-85CE4E3CC678}" destId="{F3031E98-D293-6445-ACA1-11A6EDF5CA62}" srcOrd="0" destOrd="0" presId="urn:microsoft.com/office/officeart/2005/8/layout/default"/>
    <dgm:cxn modelId="{D05F0E87-5096-AE41-8894-8AC2D940AAA0}" type="presParOf" srcId="{EB1A5FDE-F855-4D4A-8EDF-85CE4E3CC678}" destId="{A51749C1-F0C5-7347-A8D5-0504006412EB}" srcOrd="1" destOrd="0" presId="urn:microsoft.com/office/officeart/2005/8/layout/default"/>
    <dgm:cxn modelId="{7B03DE80-FEC8-0641-A95C-0F4981026D4E}" type="presParOf" srcId="{EB1A5FDE-F855-4D4A-8EDF-85CE4E3CC678}" destId="{1CA1805F-EF4C-A647-9682-C6F2A52FC9F3}" srcOrd="2" destOrd="0" presId="urn:microsoft.com/office/officeart/2005/8/layout/default"/>
    <dgm:cxn modelId="{15825D8C-D017-3E40-A9CC-869B60B15505}" type="presParOf" srcId="{EB1A5FDE-F855-4D4A-8EDF-85CE4E3CC678}" destId="{8D8AD3D8-9D6B-6D4F-BCAC-91A83CBB373C}" srcOrd="3" destOrd="0" presId="urn:microsoft.com/office/officeart/2005/8/layout/default"/>
    <dgm:cxn modelId="{84735F36-C90C-7B47-AD5F-8E3FE08495FB}" type="presParOf" srcId="{EB1A5FDE-F855-4D4A-8EDF-85CE4E3CC678}" destId="{E83AB25C-B977-6D4F-ABC4-E155D3CEA8DA}" srcOrd="4" destOrd="0" presId="urn:microsoft.com/office/officeart/2005/8/layout/default"/>
    <dgm:cxn modelId="{E197A472-376F-D447-B1D8-4E323DA35903}" type="presParOf" srcId="{EB1A5FDE-F855-4D4A-8EDF-85CE4E3CC678}" destId="{0151039C-9BCD-3241-AD18-FA4B3D59E929}" srcOrd="5" destOrd="0" presId="urn:microsoft.com/office/officeart/2005/8/layout/default"/>
    <dgm:cxn modelId="{D3659962-33C7-F84D-8100-6D55BC3DD74B}" type="presParOf" srcId="{EB1A5FDE-F855-4D4A-8EDF-85CE4E3CC678}" destId="{D51D33FB-181D-1342-9852-9438E0CDD58D}" srcOrd="6" destOrd="0" presId="urn:microsoft.com/office/officeart/2005/8/layout/default"/>
    <dgm:cxn modelId="{A664A3AF-E1D7-5341-B105-6BE6CC5D0E3C}" type="presParOf" srcId="{EB1A5FDE-F855-4D4A-8EDF-85CE4E3CC678}" destId="{242AAE1E-8FDF-3D44-8F40-705AF3A5C910}" srcOrd="7" destOrd="0" presId="urn:microsoft.com/office/officeart/2005/8/layout/default"/>
    <dgm:cxn modelId="{B05F6EE5-BD5F-A844-B02B-705CAB5539E0}" type="presParOf" srcId="{EB1A5FDE-F855-4D4A-8EDF-85CE4E3CC678}" destId="{756234BE-1BFA-414B-B38F-522AD9DED584}" srcOrd="8" destOrd="0" presId="urn:microsoft.com/office/officeart/2005/8/layout/default"/>
    <dgm:cxn modelId="{A2CCB7B6-520B-A544-9E91-8DECE496EAEB}" type="presParOf" srcId="{EB1A5FDE-F855-4D4A-8EDF-85CE4E3CC678}" destId="{39940590-935B-894B-83E4-B4CBA9022249}" srcOrd="9" destOrd="0" presId="urn:microsoft.com/office/officeart/2005/8/layout/default"/>
    <dgm:cxn modelId="{C7206F12-9A43-B641-B0ED-32D1C733E0F9}" type="presParOf" srcId="{EB1A5FDE-F855-4D4A-8EDF-85CE4E3CC678}" destId="{94036D9B-3340-FF49-AE4D-F1E545B0DED6}" srcOrd="10" destOrd="0" presId="urn:microsoft.com/office/officeart/2005/8/layout/default"/>
    <dgm:cxn modelId="{6800FA19-437E-9D4D-A863-E2BC5181AEF3}" type="presParOf" srcId="{EB1A5FDE-F855-4D4A-8EDF-85CE4E3CC678}" destId="{D85DEC1A-B26D-EC40-975C-33DC9399DDCC}" srcOrd="11" destOrd="0" presId="urn:microsoft.com/office/officeart/2005/8/layout/default"/>
    <dgm:cxn modelId="{A43F7864-94DA-7848-AB2A-3BC19B986217}" type="presParOf" srcId="{EB1A5FDE-F855-4D4A-8EDF-85CE4E3CC678}" destId="{DD0FF34C-B4F3-F94F-9EB8-F7D0A623A616}" srcOrd="12" destOrd="0" presId="urn:microsoft.com/office/officeart/2005/8/layout/default"/>
    <dgm:cxn modelId="{53D29979-0604-B144-8E7E-379E3E984E17}" type="presParOf" srcId="{EB1A5FDE-F855-4D4A-8EDF-85CE4E3CC678}" destId="{B25302DC-553B-234F-99EF-AA2C5035EB1A}" srcOrd="13" destOrd="0" presId="urn:microsoft.com/office/officeart/2005/8/layout/default"/>
    <dgm:cxn modelId="{41040ECA-91C3-C441-A339-E076D6A2E911}" type="presParOf" srcId="{EB1A5FDE-F855-4D4A-8EDF-85CE4E3CC678}" destId="{063BDC3B-B1CB-B54A-9A12-C3CB7CFF6491}" srcOrd="14" destOrd="0" presId="urn:microsoft.com/office/officeart/2005/8/layout/default"/>
    <dgm:cxn modelId="{60F311DB-C2C9-0149-A97A-A9DCD2ACA68D}" type="presParOf" srcId="{EB1A5FDE-F855-4D4A-8EDF-85CE4E3CC678}" destId="{66406BAF-D09D-524B-B5AB-0FED7A275677}" srcOrd="15" destOrd="0" presId="urn:microsoft.com/office/officeart/2005/8/layout/default"/>
    <dgm:cxn modelId="{9A3C1B9D-BDB3-2348-97EA-B19D53149533}" type="presParOf" srcId="{EB1A5FDE-F855-4D4A-8EDF-85CE4E3CC678}" destId="{5B15ADA0-66A5-BC44-8011-C9CE0C6805EF}" srcOrd="16" destOrd="0" presId="urn:microsoft.com/office/officeart/2005/8/layout/default"/>
    <dgm:cxn modelId="{ADE17247-5B8D-A34B-9D21-085E601564DF}" type="presParOf" srcId="{EB1A5FDE-F855-4D4A-8EDF-85CE4E3CC678}" destId="{12BC4E0A-E349-8344-98BB-BD15043DF682}" srcOrd="17" destOrd="0" presId="urn:microsoft.com/office/officeart/2005/8/layout/default"/>
    <dgm:cxn modelId="{29C85787-82ED-104E-8430-C6AD002DF8D3}" type="presParOf" srcId="{EB1A5FDE-F855-4D4A-8EDF-85CE4E3CC678}" destId="{02A3C476-D3BA-FD4B-A841-0E29AEBC765D}" srcOrd="18" destOrd="0" presId="urn:microsoft.com/office/officeart/2005/8/layout/default"/>
    <dgm:cxn modelId="{A23B9117-6C95-EA49-8D8A-3C4960485395}" type="presParOf" srcId="{EB1A5FDE-F855-4D4A-8EDF-85CE4E3CC678}" destId="{353D7D06-594C-0241-B269-08E3A53830A7}" srcOrd="19" destOrd="0" presId="urn:microsoft.com/office/officeart/2005/8/layout/default"/>
    <dgm:cxn modelId="{931F4DF4-A2ED-FC45-8863-E805672DE0EF}" type="presParOf" srcId="{EB1A5FDE-F855-4D4A-8EDF-85CE4E3CC678}" destId="{E1205FFF-7680-1D4A-9C91-CE0D9052BAEB}" srcOrd="20" destOrd="0" presId="urn:microsoft.com/office/officeart/2005/8/layout/default"/>
    <dgm:cxn modelId="{8194E346-9F23-2849-A6BC-D709C6F31ED5}" type="presParOf" srcId="{EB1A5FDE-F855-4D4A-8EDF-85CE4E3CC678}" destId="{2D69C5AD-54CD-8448-8980-00725A6EBFA0}" srcOrd="21" destOrd="0" presId="urn:microsoft.com/office/officeart/2005/8/layout/default"/>
    <dgm:cxn modelId="{22B7D8CF-7F1D-4D4E-BA3A-02935053F180}" type="presParOf" srcId="{EB1A5FDE-F855-4D4A-8EDF-85CE4E3CC678}" destId="{236BE773-C618-7A41-9FE5-BCA7B1B4EB12}" srcOrd="22" destOrd="0" presId="urn:microsoft.com/office/officeart/2005/8/layout/default"/>
    <dgm:cxn modelId="{4C902887-AB5A-F647-92D0-3DEEC0557A55}" type="presParOf" srcId="{EB1A5FDE-F855-4D4A-8EDF-85CE4E3CC678}" destId="{EA44544F-537B-4149-A1D2-CA1DCF7CAA4F}" srcOrd="23" destOrd="0" presId="urn:microsoft.com/office/officeart/2005/8/layout/default"/>
    <dgm:cxn modelId="{3BB2A7FC-4DBD-5743-9B70-AC41B84C8B21}" type="presParOf" srcId="{EB1A5FDE-F855-4D4A-8EDF-85CE4E3CC678}" destId="{84D20495-379C-334B-86E0-28428997442F}" srcOrd="2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AF6A4A-A6C4-4402-BE45-31A6CADD8CB2}" type="doc">
      <dgm:prSet loTypeId="urn:microsoft.com/office/officeart/2016/7/layout/RepeatingBendingProcessNew" loCatId="process" qsTypeId="urn:microsoft.com/office/officeart/2005/8/quickstyle/simple2" qsCatId="simple" csTypeId="urn:microsoft.com/office/officeart/2005/8/colors/colorful5" csCatId="colorful" phldr="1"/>
      <dgm:spPr/>
      <dgm:t>
        <a:bodyPr/>
        <a:lstStyle/>
        <a:p>
          <a:endParaRPr lang="en-US"/>
        </a:p>
      </dgm:t>
    </dgm:pt>
    <dgm:pt modelId="{15501D7D-C95E-44EF-8517-6F9B08B0614B}">
      <dgm:prSet/>
      <dgm:spPr/>
      <dgm:t>
        <a:bodyPr/>
        <a:lstStyle/>
        <a:p>
          <a:r>
            <a:rPr lang="en-US" dirty="0"/>
            <a:t>Virtual visits (Zoom, phone calls)</a:t>
          </a:r>
        </a:p>
      </dgm:t>
    </dgm:pt>
    <dgm:pt modelId="{E04BD43E-5659-4F33-BB19-E0CA7E830B13}" type="parTrans" cxnId="{6F9D088C-9C3D-4DA0-A9EB-544E1E72391C}">
      <dgm:prSet/>
      <dgm:spPr/>
      <dgm:t>
        <a:bodyPr/>
        <a:lstStyle/>
        <a:p>
          <a:endParaRPr lang="en-US"/>
        </a:p>
      </dgm:t>
    </dgm:pt>
    <dgm:pt modelId="{39DD88AD-C11D-4CC8-BE0D-4C8415AFDFB3}" type="sibTrans" cxnId="{6F9D088C-9C3D-4DA0-A9EB-544E1E72391C}">
      <dgm:prSet/>
      <dgm:spPr/>
      <dgm:t>
        <a:bodyPr/>
        <a:lstStyle/>
        <a:p>
          <a:endParaRPr lang="en-US"/>
        </a:p>
      </dgm:t>
    </dgm:pt>
    <dgm:pt modelId="{00DEA70C-BDC7-4261-8864-15B580B2F2F4}">
      <dgm:prSet/>
      <dgm:spPr/>
      <dgm:t>
        <a:bodyPr/>
        <a:lstStyle/>
        <a:p>
          <a:r>
            <a:rPr lang="en-US" dirty="0"/>
            <a:t>Visits occurring on Saturdays</a:t>
          </a:r>
        </a:p>
      </dgm:t>
    </dgm:pt>
    <dgm:pt modelId="{86EB6480-5D86-4CF7-99C4-CDE5CDF56B99}" type="parTrans" cxnId="{930D7A93-57F8-48D1-86A0-DECC13EA2ABA}">
      <dgm:prSet/>
      <dgm:spPr/>
      <dgm:t>
        <a:bodyPr/>
        <a:lstStyle/>
        <a:p>
          <a:endParaRPr lang="en-US"/>
        </a:p>
      </dgm:t>
    </dgm:pt>
    <dgm:pt modelId="{10DEEEA8-48F0-4FDC-BF4F-1844424999EC}" type="sibTrans" cxnId="{930D7A93-57F8-48D1-86A0-DECC13EA2ABA}">
      <dgm:prSet/>
      <dgm:spPr/>
      <dgm:t>
        <a:bodyPr/>
        <a:lstStyle/>
        <a:p>
          <a:endParaRPr lang="en-US"/>
        </a:p>
      </dgm:t>
    </dgm:pt>
    <dgm:pt modelId="{D835310C-9768-40F2-8EC4-8535A46C8169}">
      <dgm:prSet/>
      <dgm:spPr/>
      <dgm:t>
        <a:bodyPr/>
        <a:lstStyle/>
        <a:p>
          <a:r>
            <a:rPr lang="en-US" dirty="0"/>
            <a:t>Going to an event together</a:t>
          </a:r>
        </a:p>
      </dgm:t>
    </dgm:pt>
    <dgm:pt modelId="{863DBFA3-306E-4365-B0D0-431EF23BBB68}" type="parTrans" cxnId="{995ED3EF-79D7-4541-B747-3FC388457BFF}">
      <dgm:prSet/>
      <dgm:spPr/>
      <dgm:t>
        <a:bodyPr/>
        <a:lstStyle/>
        <a:p>
          <a:endParaRPr lang="en-US"/>
        </a:p>
      </dgm:t>
    </dgm:pt>
    <dgm:pt modelId="{1BB6822B-017A-4937-B5F5-7E50EEF93E0C}" type="sibTrans" cxnId="{995ED3EF-79D7-4541-B747-3FC388457BFF}">
      <dgm:prSet/>
      <dgm:spPr/>
      <dgm:t>
        <a:bodyPr/>
        <a:lstStyle/>
        <a:p>
          <a:endParaRPr lang="en-US"/>
        </a:p>
      </dgm:t>
    </dgm:pt>
    <dgm:pt modelId="{A1D0C744-CAF9-45C1-86F6-05ECE4011086}">
      <dgm:prSet/>
      <dgm:spPr/>
      <dgm:t>
        <a:bodyPr/>
        <a:lstStyle/>
        <a:p>
          <a:r>
            <a:rPr lang="en-US" dirty="0"/>
            <a:t>Watching TV/movies</a:t>
          </a:r>
        </a:p>
      </dgm:t>
    </dgm:pt>
    <dgm:pt modelId="{037D1786-1476-4F7D-94FB-84EF5F6FE36C}" type="parTrans" cxnId="{EC8B4A88-2223-466E-B625-4681A9509384}">
      <dgm:prSet/>
      <dgm:spPr/>
      <dgm:t>
        <a:bodyPr/>
        <a:lstStyle/>
        <a:p>
          <a:endParaRPr lang="en-US"/>
        </a:p>
      </dgm:t>
    </dgm:pt>
    <dgm:pt modelId="{F098AB5A-B3B0-495B-95BB-1B703C387633}" type="sibTrans" cxnId="{EC8B4A88-2223-466E-B625-4681A9509384}">
      <dgm:prSet/>
      <dgm:spPr/>
      <dgm:t>
        <a:bodyPr/>
        <a:lstStyle/>
        <a:p>
          <a:endParaRPr lang="en-US"/>
        </a:p>
      </dgm:t>
    </dgm:pt>
    <dgm:pt modelId="{611FBC18-E98A-4C15-877A-A60B4AD29C53}">
      <dgm:prSet/>
      <dgm:spPr/>
      <dgm:t>
        <a:bodyPr/>
        <a:lstStyle/>
        <a:p>
          <a:r>
            <a:rPr lang="en-US" dirty="0"/>
            <a:t>Time without a parent present to supervise</a:t>
          </a:r>
        </a:p>
      </dgm:t>
    </dgm:pt>
    <dgm:pt modelId="{DB4E0F37-FF09-4F55-8E35-33E19122F3D1}" type="parTrans" cxnId="{E4A8EF24-C1A9-4EAD-9A68-83FBC19F4D10}">
      <dgm:prSet/>
      <dgm:spPr/>
      <dgm:t>
        <a:bodyPr/>
        <a:lstStyle/>
        <a:p>
          <a:endParaRPr lang="en-US"/>
        </a:p>
      </dgm:t>
    </dgm:pt>
    <dgm:pt modelId="{73C8C664-6B3E-4654-B78E-D354025DD6EB}" type="sibTrans" cxnId="{E4A8EF24-C1A9-4EAD-9A68-83FBC19F4D10}">
      <dgm:prSet/>
      <dgm:spPr/>
      <dgm:t>
        <a:bodyPr/>
        <a:lstStyle/>
        <a:p>
          <a:endParaRPr lang="en-US"/>
        </a:p>
      </dgm:t>
    </dgm:pt>
    <dgm:pt modelId="{E6E46160-2B44-4B08-83AD-7A1A16C54A76}">
      <dgm:prSet/>
      <dgm:spPr/>
      <dgm:t>
        <a:bodyPr/>
        <a:lstStyle/>
        <a:p>
          <a:r>
            <a:rPr lang="en-US" dirty="0"/>
            <a:t>Visits with another adult/mentor because yours is unavailable</a:t>
          </a:r>
        </a:p>
      </dgm:t>
    </dgm:pt>
    <dgm:pt modelId="{B15C7CAA-C645-4015-B580-5C038E810361}" type="parTrans" cxnId="{653EC006-5733-4EE7-9671-49A1F94338E6}">
      <dgm:prSet/>
      <dgm:spPr/>
      <dgm:t>
        <a:bodyPr/>
        <a:lstStyle/>
        <a:p>
          <a:endParaRPr lang="en-US"/>
        </a:p>
      </dgm:t>
    </dgm:pt>
    <dgm:pt modelId="{B79D752A-EFC9-47ED-83E9-2510D70A44D7}" type="sibTrans" cxnId="{653EC006-5733-4EE7-9671-49A1F94338E6}">
      <dgm:prSet/>
      <dgm:spPr/>
      <dgm:t>
        <a:bodyPr/>
        <a:lstStyle/>
        <a:p>
          <a:endParaRPr lang="en-US"/>
        </a:p>
      </dgm:t>
    </dgm:pt>
    <dgm:pt modelId="{3379FE18-45C2-DE47-9A64-8ACCACABB165}" type="pres">
      <dgm:prSet presAssocID="{E3AF6A4A-A6C4-4402-BE45-31A6CADD8CB2}" presName="Name0" presStyleCnt="0">
        <dgm:presLayoutVars>
          <dgm:dir/>
          <dgm:resizeHandles val="exact"/>
        </dgm:presLayoutVars>
      </dgm:prSet>
      <dgm:spPr/>
    </dgm:pt>
    <dgm:pt modelId="{E8A499F7-920A-224C-8D85-975947DBEA84}" type="pres">
      <dgm:prSet presAssocID="{15501D7D-C95E-44EF-8517-6F9B08B0614B}" presName="node" presStyleLbl="node1" presStyleIdx="0" presStyleCnt="6">
        <dgm:presLayoutVars>
          <dgm:bulletEnabled val="1"/>
        </dgm:presLayoutVars>
      </dgm:prSet>
      <dgm:spPr/>
    </dgm:pt>
    <dgm:pt modelId="{C8A1F6BD-FF34-B04D-90B0-16895C39A6D2}" type="pres">
      <dgm:prSet presAssocID="{39DD88AD-C11D-4CC8-BE0D-4C8415AFDFB3}" presName="sibTrans" presStyleLbl="sibTrans1D1" presStyleIdx="0" presStyleCnt="5"/>
      <dgm:spPr/>
    </dgm:pt>
    <dgm:pt modelId="{D73E069B-B86F-BC42-8F32-45E19224D529}" type="pres">
      <dgm:prSet presAssocID="{39DD88AD-C11D-4CC8-BE0D-4C8415AFDFB3}" presName="connectorText" presStyleLbl="sibTrans1D1" presStyleIdx="0" presStyleCnt="5"/>
      <dgm:spPr/>
    </dgm:pt>
    <dgm:pt modelId="{5BA216EF-A524-D448-81B5-CE06C9FD1EB2}" type="pres">
      <dgm:prSet presAssocID="{00DEA70C-BDC7-4261-8864-15B580B2F2F4}" presName="node" presStyleLbl="node1" presStyleIdx="1" presStyleCnt="6">
        <dgm:presLayoutVars>
          <dgm:bulletEnabled val="1"/>
        </dgm:presLayoutVars>
      </dgm:prSet>
      <dgm:spPr/>
    </dgm:pt>
    <dgm:pt modelId="{9479A191-34EA-CD4E-BCAA-3C1706EAB81A}" type="pres">
      <dgm:prSet presAssocID="{10DEEEA8-48F0-4FDC-BF4F-1844424999EC}" presName="sibTrans" presStyleLbl="sibTrans1D1" presStyleIdx="1" presStyleCnt="5"/>
      <dgm:spPr/>
    </dgm:pt>
    <dgm:pt modelId="{09E3C32E-98E6-854A-8C84-99DE4F39623B}" type="pres">
      <dgm:prSet presAssocID="{10DEEEA8-48F0-4FDC-BF4F-1844424999EC}" presName="connectorText" presStyleLbl="sibTrans1D1" presStyleIdx="1" presStyleCnt="5"/>
      <dgm:spPr/>
    </dgm:pt>
    <dgm:pt modelId="{F483A5C6-1C1E-C947-8F84-40727339369B}" type="pres">
      <dgm:prSet presAssocID="{D835310C-9768-40F2-8EC4-8535A46C8169}" presName="node" presStyleLbl="node1" presStyleIdx="2" presStyleCnt="6">
        <dgm:presLayoutVars>
          <dgm:bulletEnabled val="1"/>
        </dgm:presLayoutVars>
      </dgm:prSet>
      <dgm:spPr/>
    </dgm:pt>
    <dgm:pt modelId="{75D8A9BF-B342-3A4C-923C-EDCF8AB4DBFB}" type="pres">
      <dgm:prSet presAssocID="{1BB6822B-017A-4937-B5F5-7E50EEF93E0C}" presName="sibTrans" presStyleLbl="sibTrans1D1" presStyleIdx="2" presStyleCnt="5"/>
      <dgm:spPr/>
    </dgm:pt>
    <dgm:pt modelId="{B334DED1-DC57-2144-8474-A97B3817973F}" type="pres">
      <dgm:prSet presAssocID="{1BB6822B-017A-4937-B5F5-7E50EEF93E0C}" presName="connectorText" presStyleLbl="sibTrans1D1" presStyleIdx="2" presStyleCnt="5"/>
      <dgm:spPr/>
    </dgm:pt>
    <dgm:pt modelId="{E99B1794-88BF-5747-B69E-085E4CB66DE8}" type="pres">
      <dgm:prSet presAssocID="{A1D0C744-CAF9-45C1-86F6-05ECE4011086}" presName="node" presStyleLbl="node1" presStyleIdx="3" presStyleCnt="6">
        <dgm:presLayoutVars>
          <dgm:bulletEnabled val="1"/>
        </dgm:presLayoutVars>
      </dgm:prSet>
      <dgm:spPr/>
    </dgm:pt>
    <dgm:pt modelId="{021D6D60-1770-8F46-9FD5-D262F899AE82}" type="pres">
      <dgm:prSet presAssocID="{F098AB5A-B3B0-495B-95BB-1B703C387633}" presName="sibTrans" presStyleLbl="sibTrans1D1" presStyleIdx="3" presStyleCnt="5"/>
      <dgm:spPr/>
    </dgm:pt>
    <dgm:pt modelId="{277E3CFC-16F3-7B47-A626-1F6F724057F1}" type="pres">
      <dgm:prSet presAssocID="{F098AB5A-B3B0-495B-95BB-1B703C387633}" presName="connectorText" presStyleLbl="sibTrans1D1" presStyleIdx="3" presStyleCnt="5"/>
      <dgm:spPr/>
    </dgm:pt>
    <dgm:pt modelId="{EB99B848-1ADE-DB43-AB43-517FEECC65E2}" type="pres">
      <dgm:prSet presAssocID="{611FBC18-E98A-4C15-877A-A60B4AD29C53}" presName="node" presStyleLbl="node1" presStyleIdx="4" presStyleCnt="6">
        <dgm:presLayoutVars>
          <dgm:bulletEnabled val="1"/>
        </dgm:presLayoutVars>
      </dgm:prSet>
      <dgm:spPr/>
    </dgm:pt>
    <dgm:pt modelId="{0D659117-889C-CC42-BBE7-6C81AB777B31}" type="pres">
      <dgm:prSet presAssocID="{73C8C664-6B3E-4654-B78E-D354025DD6EB}" presName="sibTrans" presStyleLbl="sibTrans1D1" presStyleIdx="4" presStyleCnt="5"/>
      <dgm:spPr/>
    </dgm:pt>
    <dgm:pt modelId="{9CDC607B-7AFB-9C4E-97C9-3A89CDBA4010}" type="pres">
      <dgm:prSet presAssocID="{73C8C664-6B3E-4654-B78E-D354025DD6EB}" presName="connectorText" presStyleLbl="sibTrans1D1" presStyleIdx="4" presStyleCnt="5"/>
      <dgm:spPr/>
    </dgm:pt>
    <dgm:pt modelId="{FA785F41-DBBF-234A-AEA2-D6F5AA28BE47}" type="pres">
      <dgm:prSet presAssocID="{E6E46160-2B44-4B08-83AD-7A1A16C54A76}" presName="node" presStyleLbl="node1" presStyleIdx="5" presStyleCnt="6">
        <dgm:presLayoutVars>
          <dgm:bulletEnabled val="1"/>
        </dgm:presLayoutVars>
      </dgm:prSet>
      <dgm:spPr/>
    </dgm:pt>
  </dgm:ptLst>
  <dgm:cxnLst>
    <dgm:cxn modelId="{11126C06-5349-8C4F-83F8-3F00A393E760}" type="presOf" srcId="{39DD88AD-C11D-4CC8-BE0D-4C8415AFDFB3}" destId="{C8A1F6BD-FF34-B04D-90B0-16895C39A6D2}" srcOrd="0" destOrd="0" presId="urn:microsoft.com/office/officeart/2016/7/layout/RepeatingBendingProcessNew"/>
    <dgm:cxn modelId="{653EC006-5733-4EE7-9671-49A1F94338E6}" srcId="{E3AF6A4A-A6C4-4402-BE45-31A6CADD8CB2}" destId="{E6E46160-2B44-4B08-83AD-7A1A16C54A76}" srcOrd="5" destOrd="0" parTransId="{B15C7CAA-C645-4015-B580-5C038E810361}" sibTransId="{B79D752A-EFC9-47ED-83E9-2510D70A44D7}"/>
    <dgm:cxn modelId="{9BE26D0E-2FC3-0543-BDF8-773F103AF570}" type="presOf" srcId="{E6E46160-2B44-4B08-83AD-7A1A16C54A76}" destId="{FA785F41-DBBF-234A-AEA2-D6F5AA28BE47}" srcOrd="0" destOrd="0" presId="urn:microsoft.com/office/officeart/2016/7/layout/RepeatingBendingProcessNew"/>
    <dgm:cxn modelId="{663D2010-7785-F847-B633-6C795E9F4F55}" type="presOf" srcId="{E3AF6A4A-A6C4-4402-BE45-31A6CADD8CB2}" destId="{3379FE18-45C2-DE47-9A64-8ACCACABB165}" srcOrd="0" destOrd="0" presId="urn:microsoft.com/office/officeart/2016/7/layout/RepeatingBendingProcessNew"/>
    <dgm:cxn modelId="{E4A8EF24-C1A9-4EAD-9A68-83FBC19F4D10}" srcId="{E3AF6A4A-A6C4-4402-BE45-31A6CADD8CB2}" destId="{611FBC18-E98A-4C15-877A-A60B4AD29C53}" srcOrd="4" destOrd="0" parTransId="{DB4E0F37-FF09-4F55-8E35-33E19122F3D1}" sibTransId="{73C8C664-6B3E-4654-B78E-D354025DD6EB}"/>
    <dgm:cxn modelId="{17061226-2AC3-8242-90BC-81057B8FB60B}" type="presOf" srcId="{10DEEEA8-48F0-4FDC-BF4F-1844424999EC}" destId="{09E3C32E-98E6-854A-8C84-99DE4F39623B}" srcOrd="1" destOrd="0" presId="urn:microsoft.com/office/officeart/2016/7/layout/RepeatingBendingProcessNew"/>
    <dgm:cxn modelId="{DF362126-63A0-E847-B5F7-BF935271402C}" type="presOf" srcId="{A1D0C744-CAF9-45C1-86F6-05ECE4011086}" destId="{E99B1794-88BF-5747-B69E-085E4CB66DE8}" srcOrd="0" destOrd="0" presId="urn:microsoft.com/office/officeart/2016/7/layout/RepeatingBendingProcessNew"/>
    <dgm:cxn modelId="{DB2C442C-4715-6A4C-9933-3D738B57E18E}" type="presOf" srcId="{1BB6822B-017A-4937-B5F5-7E50EEF93E0C}" destId="{B334DED1-DC57-2144-8474-A97B3817973F}" srcOrd="1" destOrd="0" presId="urn:microsoft.com/office/officeart/2016/7/layout/RepeatingBendingProcessNew"/>
    <dgm:cxn modelId="{2201714A-5F71-DF44-9C7F-B57DB52B2A4F}" type="presOf" srcId="{1BB6822B-017A-4937-B5F5-7E50EEF93E0C}" destId="{75D8A9BF-B342-3A4C-923C-EDCF8AB4DBFB}" srcOrd="0" destOrd="0" presId="urn:microsoft.com/office/officeart/2016/7/layout/RepeatingBendingProcessNew"/>
    <dgm:cxn modelId="{EC94FE51-94F2-A744-9508-3CD91B3BD587}" type="presOf" srcId="{F098AB5A-B3B0-495B-95BB-1B703C387633}" destId="{277E3CFC-16F3-7B47-A626-1F6F724057F1}" srcOrd="1" destOrd="0" presId="urn:microsoft.com/office/officeart/2016/7/layout/RepeatingBendingProcessNew"/>
    <dgm:cxn modelId="{33747B5B-6DD2-DB4D-B6B5-58D1B070C294}" type="presOf" srcId="{73C8C664-6B3E-4654-B78E-D354025DD6EB}" destId="{0D659117-889C-CC42-BBE7-6C81AB777B31}" srcOrd="0" destOrd="0" presId="urn:microsoft.com/office/officeart/2016/7/layout/RepeatingBendingProcessNew"/>
    <dgm:cxn modelId="{B77EBC62-C2AF-5443-8A6C-4A45C27E702B}" type="presOf" srcId="{F098AB5A-B3B0-495B-95BB-1B703C387633}" destId="{021D6D60-1770-8F46-9FD5-D262F899AE82}" srcOrd="0" destOrd="0" presId="urn:microsoft.com/office/officeart/2016/7/layout/RepeatingBendingProcessNew"/>
    <dgm:cxn modelId="{D6D21A64-70F8-4544-8B6E-9CA9D901FD16}" type="presOf" srcId="{00DEA70C-BDC7-4261-8864-15B580B2F2F4}" destId="{5BA216EF-A524-D448-81B5-CE06C9FD1EB2}" srcOrd="0" destOrd="0" presId="urn:microsoft.com/office/officeart/2016/7/layout/RepeatingBendingProcessNew"/>
    <dgm:cxn modelId="{979BCE78-4920-314A-8D7C-C9C118EBC007}" type="presOf" srcId="{15501D7D-C95E-44EF-8517-6F9B08B0614B}" destId="{E8A499F7-920A-224C-8D85-975947DBEA84}" srcOrd="0" destOrd="0" presId="urn:microsoft.com/office/officeart/2016/7/layout/RepeatingBendingProcessNew"/>
    <dgm:cxn modelId="{EC8B4A88-2223-466E-B625-4681A9509384}" srcId="{E3AF6A4A-A6C4-4402-BE45-31A6CADD8CB2}" destId="{A1D0C744-CAF9-45C1-86F6-05ECE4011086}" srcOrd="3" destOrd="0" parTransId="{037D1786-1476-4F7D-94FB-84EF5F6FE36C}" sibTransId="{F098AB5A-B3B0-495B-95BB-1B703C387633}"/>
    <dgm:cxn modelId="{6F9D088C-9C3D-4DA0-A9EB-544E1E72391C}" srcId="{E3AF6A4A-A6C4-4402-BE45-31A6CADD8CB2}" destId="{15501D7D-C95E-44EF-8517-6F9B08B0614B}" srcOrd="0" destOrd="0" parTransId="{E04BD43E-5659-4F33-BB19-E0CA7E830B13}" sibTransId="{39DD88AD-C11D-4CC8-BE0D-4C8415AFDFB3}"/>
    <dgm:cxn modelId="{930D7A93-57F8-48D1-86A0-DECC13EA2ABA}" srcId="{E3AF6A4A-A6C4-4402-BE45-31A6CADD8CB2}" destId="{00DEA70C-BDC7-4261-8864-15B580B2F2F4}" srcOrd="1" destOrd="0" parTransId="{86EB6480-5D86-4CF7-99C4-CDE5CDF56B99}" sibTransId="{10DEEEA8-48F0-4FDC-BF4F-1844424999EC}"/>
    <dgm:cxn modelId="{BA2AEB95-C4BC-624C-BD8D-E56E3ED140E6}" type="presOf" srcId="{D835310C-9768-40F2-8EC4-8535A46C8169}" destId="{F483A5C6-1C1E-C947-8F84-40727339369B}" srcOrd="0" destOrd="0" presId="urn:microsoft.com/office/officeart/2016/7/layout/RepeatingBendingProcessNew"/>
    <dgm:cxn modelId="{A6BEA4A5-E707-F045-89F5-E4667810EF3B}" type="presOf" srcId="{39DD88AD-C11D-4CC8-BE0D-4C8415AFDFB3}" destId="{D73E069B-B86F-BC42-8F32-45E19224D529}" srcOrd="1" destOrd="0" presId="urn:microsoft.com/office/officeart/2016/7/layout/RepeatingBendingProcessNew"/>
    <dgm:cxn modelId="{06E85BAB-FF6D-DD47-BBBC-0940C304A486}" type="presOf" srcId="{611FBC18-E98A-4C15-877A-A60B4AD29C53}" destId="{EB99B848-1ADE-DB43-AB43-517FEECC65E2}" srcOrd="0" destOrd="0" presId="urn:microsoft.com/office/officeart/2016/7/layout/RepeatingBendingProcessNew"/>
    <dgm:cxn modelId="{6A68F7AF-15C5-884D-83F0-C1E13DB598C8}" type="presOf" srcId="{10DEEEA8-48F0-4FDC-BF4F-1844424999EC}" destId="{9479A191-34EA-CD4E-BCAA-3C1706EAB81A}" srcOrd="0" destOrd="0" presId="urn:microsoft.com/office/officeart/2016/7/layout/RepeatingBendingProcessNew"/>
    <dgm:cxn modelId="{48D436DF-8305-BB46-AFB2-FE589CD50D2E}" type="presOf" srcId="{73C8C664-6B3E-4654-B78E-D354025DD6EB}" destId="{9CDC607B-7AFB-9C4E-97C9-3A89CDBA4010}" srcOrd="1" destOrd="0" presId="urn:microsoft.com/office/officeart/2016/7/layout/RepeatingBendingProcessNew"/>
    <dgm:cxn modelId="{995ED3EF-79D7-4541-B747-3FC388457BFF}" srcId="{E3AF6A4A-A6C4-4402-BE45-31A6CADD8CB2}" destId="{D835310C-9768-40F2-8EC4-8535A46C8169}" srcOrd="2" destOrd="0" parTransId="{863DBFA3-306E-4365-B0D0-431EF23BBB68}" sibTransId="{1BB6822B-017A-4937-B5F5-7E50EEF93E0C}"/>
    <dgm:cxn modelId="{A136A9D9-3592-A844-AA49-D30A51582FC1}" type="presParOf" srcId="{3379FE18-45C2-DE47-9A64-8ACCACABB165}" destId="{E8A499F7-920A-224C-8D85-975947DBEA84}" srcOrd="0" destOrd="0" presId="urn:microsoft.com/office/officeart/2016/7/layout/RepeatingBendingProcessNew"/>
    <dgm:cxn modelId="{3D9D5F27-1FFC-BE4B-A10F-755C7FA5BB19}" type="presParOf" srcId="{3379FE18-45C2-DE47-9A64-8ACCACABB165}" destId="{C8A1F6BD-FF34-B04D-90B0-16895C39A6D2}" srcOrd="1" destOrd="0" presId="urn:microsoft.com/office/officeart/2016/7/layout/RepeatingBendingProcessNew"/>
    <dgm:cxn modelId="{3FA2278B-416F-CC4C-B4AA-0485F3006D71}" type="presParOf" srcId="{C8A1F6BD-FF34-B04D-90B0-16895C39A6D2}" destId="{D73E069B-B86F-BC42-8F32-45E19224D529}" srcOrd="0" destOrd="0" presId="urn:microsoft.com/office/officeart/2016/7/layout/RepeatingBendingProcessNew"/>
    <dgm:cxn modelId="{BB00102F-393C-DD43-818B-C6F2EB1E81EA}" type="presParOf" srcId="{3379FE18-45C2-DE47-9A64-8ACCACABB165}" destId="{5BA216EF-A524-D448-81B5-CE06C9FD1EB2}" srcOrd="2" destOrd="0" presId="urn:microsoft.com/office/officeart/2016/7/layout/RepeatingBendingProcessNew"/>
    <dgm:cxn modelId="{D1A818CF-9DE9-2145-BF25-1D27F38B7E30}" type="presParOf" srcId="{3379FE18-45C2-DE47-9A64-8ACCACABB165}" destId="{9479A191-34EA-CD4E-BCAA-3C1706EAB81A}" srcOrd="3" destOrd="0" presId="urn:microsoft.com/office/officeart/2016/7/layout/RepeatingBendingProcessNew"/>
    <dgm:cxn modelId="{F9A7D9B3-B2AA-1449-B31C-219EFC0F4F8C}" type="presParOf" srcId="{9479A191-34EA-CD4E-BCAA-3C1706EAB81A}" destId="{09E3C32E-98E6-854A-8C84-99DE4F39623B}" srcOrd="0" destOrd="0" presId="urn:microsoft.com/office/officeart/2016/7/layout/RepeatingBendingProcessNew"/>
    <dgm:cxn modelId="{50271FE2-C379-8E44-8BFF-6E325EB22A64}" type="presParOf" srcId="{3379FE18-45C2-DE47-9A64-8ACCACABB165}" destId="{F483A5C6-1C1E-C947-8F84-40727339369B}" srcOrd="4" destOrd="0" presId="urn:microsoft.com/office/officeart/2016/7/layout/RepeatingBendingProcessNew"/>
    <dgm:cxn modelId="{E3098384-58D2-8C49-818B-8331334372EF}" type="presParOf" srcId="{3379FE18-45C2-DE47-9A64-8ACCACABB165}" destId="{75D8A9BF-B342-3A4C-923C-EDCF8AB4DBFB}" srcOrd="5" destOrd="0" presId="urn:microsoft.com/office/officeart/2016/7/layout/RepeatingBendingProcessNew"/>
    <dgm:cxn modelId="{C0ED3D3C-36D5-324A-A466-254591D4616A}" type="presParOf" srcId="{75D8A9BF-B342-3A4C-923C-EDCF8AB4DBFB}" destId="{B334DED1-DC57-2144-8474-A97B3817973F}" srcOrd="0" destOrd="0" presId="urn:microsoft.com/office/officeart/2016/7/layout/RepeatingBendingProcessNew"/>
    <dgm:cxn modelId="{193758DA-C73D-FC4C-ABFA-C8C0528B65E3}" type="presParOf" srcId="{3379FE18-45C2-DE47-9A64-8ACCACABB165}" destId="{E99B1794-88BF-5747-B69E-085E4CB66DE8}" srcOrd="6" destOrd="0" presId="urn:microsoft.com/office/officeart/2016/7/layout/RepeatingBendingProcessNew"/>
    <dgm:cxn modelId="{59A202BC-969E-D641-A939-3E732C698739}" type="presParOf" srcId="{3379FE18-45C2-DE47-9A64-8ACCACABB165}" destId="{021D6D60-1770-8F46-9FD5-D262F899AE82}" srcOrd="7" destOrd="0" presId="urn:microsoft.com/office/officeart/2016/7/layout/RepeatingBendingProcessNew"/>
    <dgm:cxn modelId="{827B21F5-5053-2D4C-8D71-53C34F5055FB}" type="presParOf" srcId="{021D6D60-1770-8F46-9FD5-D262F899AE82}" destId="{277E3CFC-16F3-7B47-A626-1F6F724057F1}" srcOrd="0" destOrd="0" presId="urn:microsoft.com/office/officeart/2016/7/layout/RepeatingBendingProcessNew"/>
    <dgm:cxn modelId="{7E89131D-840A-594C-8A85-128C28078F0F}" type="presParOf" srcId="{3379FE18-45C2-DE47-9A64-8ACCACABB165}" destId="{EB99B848-1ADE-DB43-AB43-517FEECC65E2}" srcOrd="8" destOrd="0" presId="urn:microsoft.com/office/officeart/2016/7/layout/RepeatingBendingProcessNew"/>
    <dgm:cxn modelId="{0012DD3B-FBB7-314B-A504-F9B4E83173A8}" type="presParOf" srcId="{3379FE18-45C2-DE47-9A64-8ACCACABB165}" destId="{0D659117-889C-CC42-BBE7-6C81AB777B31}" srcOrd="9" destOrd="0" presId="urn:microsoft.com/office/officeart/2016/7/layout/RepeatingBendingProcessNew"/>
    <dgm:cxn modelId="{2D94422C-9CA0-FB41-A747-B46EDE07840D}" type="presParOf" srcId="{0D659117-889C-CC42-BBE7-6C81AB777B31}" destId="{9CDC607B-7AFB-9C4E-97C9-3A89CDBA4010}" srcOrd="0" destOrd="0" presId="urn:microsoft.com/office/officeart/2016/7/layout/RepeatingBendingProcessNew"/>
    <dgm:cxn modelId="{CD3F499B-5117-884B-874A-A6BF04CD4FF5}" type="presParOf" srcId="{3379FE18-45C2-DE47-9A64-8ACCACABB165}" destId="{FA785F41-DBBF-234A-AEA2-D6F5AA28BE47}"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9259AB6-8089-4EC5-930D-DAD32972AC88}" type="doc">
      <dgm:prSet loTypeId="urn:microsoft.com/office/officeart/2005/8/layout/vList2" loCatId="list" qsTypeId="urn:microsoft.com/office/officeart/2005/8/quickstyle/simple2" qsCatId="simple" csTypeId="urn:microsoft.com/office/officeart/2005/8/colors/colorful2" csCatId="colorful" phldr="1"/>
      <dgm:spPr/>
      <dgm:t>
        <a:bodyPr/>
        <a:lstStyle/>
        <a:p>
          <a:endParaRPr lang="en-US"/>
        </a:p>
      </dgm:t>
    </dgm:pt>
    <dgm:pt modelId="{86308F22-F9D7-4EF3-8526-ED3E48437636}">
      <dgm:prSet/>
      <dgm:spPr/>
      <dgm:t>
        <a:bodyPr/>
        <a:lstStyle/>
        <a:p>
          <a:r>
            <a:rPr lang="en-US"/>
            <a:t>You are required to submit a reflection after each weekly visit </a:t>
          </a:r>
          <a:r>
            <a:rPr lang="en-US" b="1"/>
            <a:t>within 24 hours.</a:t>
          </a:r>
          <a:endParaRPr lang="en-US"/>
        </a:p>
      </dgm:t>
    </dgm:pt>
    <dgm:pt modelId="{95BB683F-39F0-4CDA-ACD8-391E1299864C}" type="parTrans" cxnId="{E38C9599-FDB5-40D7-8594-3BBB848F4E10}">
      <dgm:prSet/>
      <dgm:spPr/>
      <dgm:t>
        <a:bodyPr/>
        <a:lstStyle/>
        <a:p>
          <a:endParaRPr lang="en-US"/>
        </a:p>
      </dgm:t>
    </dgm:pt>
    <dgm:pt modelId="{0F116CCB-B58F-407D-8861-09CD9AD278E1}" type="sibTrans" cxnId="{E38C9599-FDB5-40D7-8594-3BBB848F4E10}">
      <dgm:prSet/>
      <dgm:spPr/>
      <dgm:t>
        <a:bodyPr/>
        <a:lstStyle/>
        <a:p>
          <a:endParaRPr lang="en-US"/>
        </a:p>
      </dgm:t>
    </dgm:pt>
    <dgm:pt modelId="{C83DADBA-C85C-42B1-9655-202E524208D5}">
      <dgm:prSet/>
      <dgm:spPr/>
      <dgm:t>
        <a:bodyPr/>
        <a:lstStyle/>
        <a:p>
          <a:r>
            <a:rPr lang="en-US" dirty="0"/>
            <a:t>Tips</a:t>
          </a:r>
        </a:p>
      </dgm:t>
    </dgm:pt>
    <dgm:pt modelId="{6B18A722-223C-43EE-9C2F-E9DC1E9F5AB9}" type="parTrans" cxnId="{12F4FE7D-888D-4442-9101-B061E1AA80BD}">
      <dgm:prSet/>
      <dgm:spPr/>
      <dgm:t>
        <a:bodyPr/>
        <a:lstStyle/>
        <a:p>
          <a:endParaRPr lang="en-US"/>
        </a:p>
      </dgm:t>
    </dgm:pt>
    <dgm:pt modelId="{662E6274-CD0B-4612-8CA6-1D74CBA20EBE}" type="sibTrans" cxnId="{12F4FE7D-888D-4442-9101-B061E1AA80BD}">
      <dgm:prSet/>
      <dgm:spPr/>
      <dgm:t>
        <a:bodyPr/>
        <a:lstStyle/>
        <a:p>
          <a:endParaRPr lang="en-US"/>
        </a:p>
      </dgm:t>
    </dgm:pt>
    <dgm:pt modelId="{F052CFDD-CE50-4498-A5B6-EDFFB3F8FC17}">
      <dgm:prSet/>
      <dgm:spPr/>
      <dgm:t>
        <a:bodyPr/>
        <a:lstStyle/>
        <a:p>
          <a:r>
            <a:rPr lang="en-US" dirty="0"/>
            <a:t>Submit in your car before going home or right when you get home</a:t>
          </a:r>
        </a:p>
      </dgm:t>
    </dgm:pt>
    <dgm:pt modelId="{1FE1877D-26D1-49A8-B721-4A25FC9053C7}" type="parTrans" cxnId="{CDFABD40-B914-4478-AB07-BF2984EA3E13}">
      <dgm:prSet/>
      <dgm:spPr/>
      <dgm:t>
        <a:bodyPr/>
        <a:lstStyle/>
        <a:p>
          <a:endParaRPr lang="en-US"/>
        </a:p>
      </dgm:t>
    </dgm:pt>
    <dgm:pt modelId="{1B475609-B71E-48A8-A5BB-C311FAFB66AA}" type="sibTrans" cxnId="{CDFABD40-B914-4478-AB07-BF2984EA3E13}">
      <dgm:prSet/>
      <dgm:spPr/>
      <dgm:t>
        <a:bodyPr/>
        <a:lstStyle/>
        <a:p>
          <a:endParaRPr lang="en-US"/>
        </a:p>
      </dgm:t>
    </dgm:pt>
    <dgm:pt modelId="{B760B064-E547-4AE9-89CF-546BB59460E3}">
      <dgm:prSet/>
      <dgm:spPr/>
      <dgm:t>
        <a:bodyPr/>
        <a:lstStyle/>
        <a:p>
          <a:r>
            <a:rPr lang="en-US" dirty="0"/>
            <a:t>Reflection Requirements</a:t>
          </a:r>
        </a:p>
      </dgm:t>
    </dgm:pt>
    <dgm:pt modelId="{307AD3B2-5A3C-4260-BA09-BBD0FBD9F14D}" type="parTrans" cxnId="{B743B7EB-E7A6-4441-9569-9100EAAD63E6}">
      <dgm:prSet/>
      <dgm:spPr/>
      <dgm:t>
        <a:bodyPr/>
        <a:lstStyle/>
        <a:p>
          <a:endParaRPr lang="en-US"/>
        </a:p>
      </dgm:t>
    </dgm:pt>
    <dgm:pt modelId="{2FFD668B-7D6B-4821-8D95-FB0DD6BA67DD}" type="sibTrans" cxnId="{B743B7EB-E7A6-4441-9569-9100EAAD63E6}">
      <dgm:prSet/>
      <dgm:spPr/>
      <dgm:t>
        <a:bodyPr/>
        <a:lstStyle/>
        <a:p>
          <a:endParaRPr lang="en-US"/>
        </a:p>
      </dgm:t>
    </dgm:pt>
    <dgm:pt modelId="{8639BD5B-BCE2-4D96-B3FF-B95D37CE29B9}">
      <dgm:prSet/>
      <dgm:spPr/>
      <dgm:t>
        <a:bodyPr/>
        <a:lstStyle/>
        <a:p>
          <a:r>
            <a:rPr lang="en-US" dirty="0"/>
            <a:t>K-3</a:t>
          </a:r>
          <a:r>
            <a:rPr lang="en-US" baseline="30000" dirty="0"/>
            <a:t>rd</a:t>
          </a:r>
          <a:r>
            <a:rPr lang="en-US" dirty="0"/>
            <a:t> grade required to write a minimum of 3 sentences</a:t>
          </a:r>
        </a:p>
      </dgm:t>
    </dgm:pt>
    <dgm:pt modelId="{4E5C12B4-4A13-4344-BA85-0048C8F4B999}" type="parTrans" cxnId="{802B29D9-C790-4839-8EB2-18B91BF59224}">
      <dgm:prSet/>
      <dgm:spPr/>
      <dgm:t>
        <a:bodyPr/>
        <a:lstStyle/>
        <a:p>
          <a:endParaRPr lang="en-US"/>
        </a:p>
      </dgm:t>
    </dgm:pt>
    <dgm:pt modelId="{979F8C4F-0758-4B7F-9B80-0C87B6F068C1}" type="sibTrans" cxnId="{802B29D9-C790-4839-8EB2-18B91BF59224}">
      <dgm:prSet/>
      <dgm:spPr/>
      <dgm:t>
        <a:bodyPr/>
        <a:lstStyle/>
        <a:p>
          <a:endParaRPr lang="en-US"/>
        </a:p>
      </dgm:t>
    </dgm:pt>
    <dgm:pt modelId="{09920580-9DD0-4244-B3BD-0E03F8FEBA32}">
      <dgm:prSet/>
      <dgm:spPr/>
      <dgm:t>
        <a:bodyPr/>
        <a:lstStyle/>
        <a:p>
          <a:r>
            <a:rPr lang="en-US" dirty="0"/>
            <a:t>Submit with your mentor the last 5 minutes of your visit</a:t>
          </a:r>
        </a:p>
      </dgm:t>
    </dgm:pt>
    <dgm:pt modelId="{CFBFFB29-7D4C-EE42-A486-1212E6ED55AA}" type="parTrans" cxnId="{D8606899-F470-9B44-A52B-B07DCA8F2B1C}">
      <dgm:prSet/>
      <dgm:spPr/>
      <dgm:t>
        <a:bodyPr/>
        <a:lstStyle/>
        <a:p>
          <a:endParaRPr lang="en-US"/>
        </a:p>
      </dgm:t>
    </dgm:pt>
    <dgm:pt modelId="{892E9D65-DE72-8E48-A955-60DC5FCA5080}" type="sibTrans" cxnId="{D8606899-F470-9B44-A52B-B07DCA8F2B1C}">
      <dgm:prSet/>
      <dgm:spPr/>
      <dgm:t>
        <a:bodyPr/>
        <a:lstStyle/>
        <a:p>
          <a:endParaRPr lang="en-US"/>
        </a:p>
      </dgm:t>
    </dgm:pt>
    <dgm:pt modelId="{9AB65B83-7133-0E4A-A469-E55DE60A5961}">
      <dgm:prSet/>
      <dgm:spPr/>
      <dgm:t>
        <a:bodyPr/>
        <a:lstStyle/>
        <a:p>
          <a:r>
            <a:rPr lang="en-US" dirty="0"/>
            <a:t>4-8</a:t>
          </a:r>
          <a:r>
            <a:rPr lang="en-US" baseline="30000" dirty="0"/>
            <a:t>th</a:t>
          </a:r>
          <a:r>
            <a:rPr lang="en-US" dirty="0"/>
            <a:t> grade required to write a minimum of 5 sentences</a:t>
          </a:r>
        </a:p>
      </dgm:t>
    </dgm:pt>
    <dgm:pt modelId="{57B37DB2-8614-B649-A24D-F6C799B60224}" type="parTrans" cxnId="{31352F22-A13F-5844-A57D-CF1BB23098ED}">
      <dgm:prSet/>
      <dgm:spPr/>
      <dgm:t>
        <a:bodyPr/>
        <a:lstStyle/>
        <a:p>
          <a:endParaRPr lang="en-US"/>
        </a:p>
      </dgm:t>
    </dgm:pt>
    <dgm:pt modelId="{BB159B5F-687C-B04B-9449-A03BDB8B9DAE}" type="sibTrans" cxnId="{31352F22-A13F-5844-A57D-CF1BB23098ED}">
      <dgm:prSet/>
      <dgm:spPr/>
      <dgm:t>
        <a:bodyPr/>
        <a:lstStyle/>
        <a:p>
          <a:endParaRPr lang="en-US"/>
        </a:p>
      </dgm:t>
    </dgm:pt>
    <dgm:pt modelId="{80C7A3CE-48E5-F14E-87DF-63A5C47BA4B3}">
      <dgm:prSet/>
      <dgm:spPr/>
      <dgm:t>
        <a:bodyPr/>
        <a:lstStyle/>
        <a:p>
          <a:r>
            <a:rPr lang="en-US" dirty="0"/>
            <a:t>Must answer the following questions EACH week -</a:t>
          </a:r>
        </a:p>
      </dgm:t>
    </dgm:pt>
    <dgm:pt modelId="{82BDD5FD-8425-664A-B382-D22E4A63C8A6}" type="parTrans" cxnId="{2AE963B6-C38B-4542-BE5B-043E49275E5C}">
      <dgm:prSet/>
      <dgm:spPr/>
      <dgm:t>
        <a:bodyPr/>
        <a:lstStyle/>
        <a:p>
          <a:endParaRPr lang="en-US"/>
        </a:p>
      </dgm:t>
    </dgm:pt>
    <dgm:pt modelId="{3B6EA2D4-F34A-3D40-8897-D717C13E9671}" type="sibTrans" cxnId="{2AE963B6-C38B-4542-BE5B-043E49275E5C}">
      <dgm:prSet/>
      <dgm:spPr/>
      <dgm:t>
        <a:bodyPr/>
        <a:lstStyle/>
        <a:p>
          <a:endParaRPr lang="en-US"/>
        </a:p>
      </dgm:t>
    </dgm:pt>
    <dgm:pt modelId="{719B92CF-E958-094D-AB41-8BD5B5DC968A}">
      <dgm:prSet/>
      <dgm:spPr/>
      <dgm:t>
        <a:bodyPr/>
        <a:lstStyle/>
        <a:p>
          <a:pPr>
            <a:buFont typeface="+mj-lt"/>
            <a:buAutoNum type="arabicPeriod"/>
          </a:pPr>
          <a:r>
            <a:rPr lang="en-US" dirty="0"/>
            <a:t>What activities or service did you do with your mentor?</a:t>
          </a:r>
        </a:p>
      </dgm:t>
    </dgm:pt>
    <dgm:pt modelId="{F00CF203-1017-5244-BE0C-7BE021212142}" type="parTrans" cxnId="{912DA512-E449-B94E-A542-00144206C411}">
      <dgm:prSet/>
      <dgm:spPr/>
      <dgm:t>
        <a:bodyPr/>
        <a:lstStyle/>
        <a:p>
          <a:endParaRPr lang="en-US"/>
        </a:p>
      </dgm:t>
    </dgm:pt>
    <dgm:pt modelId="{075C652C-7DEA-6447-9226-6D7C273C6238}" type="sibTrans" cxnId="{912DA512-E449-B94E-A542-00144206C411}">
      <dgm:prSet/>
      <dgm:spPr/>
      <dgm:t>
        <a:bodyPr/>
        <a:lstStyle/>
        <a:p>
          <a:endParaRPr lang="en-US"/>
        </a:p>
      </dgm:t>
    </dgm:pt>
    <dgm:pt modelId="{FFCA75A2-AF7C-CC45-846F-2B061D421316}">
      <dgm:prSet/>
      <dgm:spPr/>
      <dgm:t>
        <a:bodyPr/>
        <a:lstStyle/>
        <a:p>
          <a:pPr>
            <a:buFont typeface="+mj-lt"/>
            <a:buAutoNum type="arabicPeriod"/>
          </a:pPr>
          <a:r>
            <a:rPr lang="en-US" dirty="0"/>
            <a:t>What did you talk about during your visit?</a:t>
          </a:r>
        </a:p>
      </dgm:t>
    </dgm:pt>
    <dgm:pt modelId="{858F6594-7971-8046-A54C-555BD7ABD50C}" type="parTrans" cxnId="{24B55193-11FA-7A43-8D49-356BAD1AF4A0}">
      <dgm:prSet/>
      <dgm:spPr/>
      <dgm:t>
        <a:bodyPr/>
        <a:lstStyle/>
        <a:p>
          <a:endParaRPr lang="en-US"/>
        </a:p>
      </dgm:t>
    </dgm:pt>
    <dgm:pt modelId="{9C9D553D-3FA1-7D4A-9895-F9E1C87CFA32}" type="sibTrans" cxnId="{24B55193-11FA-7A43-8D49-356BAD1AF4A0}">
      <dgm:prSet/>
      <dgm:spPr/>
      <dgm:t>
        <a:bodyPr/>
        <a:lstStyle/>
        <a:p>
          <a:endParaRPr lang="en-US"/>
        </a:p>
      </dgm:t>
    </dgm:pt>
    <dgm:pt modelId="{52680A64-EAD9-6443-95F4-325EA87EFD74}">
      <dgm:prSet/>
      <dgm:spPr/>
      <dgm:t>
        <a:bodyPr/>
        <a:lstStyle/>
        <a:p>
          <a:pPr>
            <a:buFont typeface="+mj-lt"/>
            <a:buAutoNum type="arabicPeriod"/>
          </a:pPr>
          <a:r>
            <a:rPr lang="en-US" dirty="0"/>
            <a:t>What did you learn from/about your mentor OR what did you share/teach them about yourself?</a:t>
          </a:r>
        </a:p>
      </dgm:t>
    </dgm:pt>
    <dgm:pt modelId="{AEDBBEC5-A0C5-184B-BFF4-7EE5014555A4}" type="parTrans" cxnId="{A6591C78-E5CD-E641-8819-4850F47A5A7D}">
      <dgm:prSet/>
      <dgm:spPr/>
      <dgm:t>
        <a:bodyPr/>
        <a:lstStyle/>
        <a:p>
          <a:endParaRPr lang="en-US"/>
        </a:p>
      </dgm:t>
    </dgm:pt>
    <dgm:pt modelId="{479AB931-85C8-0D4C-9137-1368AD4E4C60}" type="sibTrans" cxnId="{A6591C78-E5CD-E641-8819-4850F47A5A7D}">
      <dgm:prSet/>
      <dgm:spPr/>
      <dgm:t>
        <a:bodyPr/>
        <a:lstStyle/>
        <a:p>
          <a:endParaRPr lang="en-US"/>
        </a:p>
      </dgm:t>
    </dgm:pt>
    <dgm:pt modelId="{A1285B36-940F-424A-ACC5-CB361E66A1BB}">
      <dgm:prSet/>
      <dgm:spPr/>
      <dgm:t>
        <a:bodyPr/>
        <a:lstStyle/>
        <a:p>
          <a:r>
            <a:rPr lang="en-US" i="1" dirty="0"/>
            <a:t>Should be written in student’s words. Write from the heart! Younger kids can dictate to someone helping them (parent or older sibling).</a:t>
          </a:r>
        </a:p>
      </dgm:t>
    </dgm:pt>
    <dgm:pt modelId="{D232D577-976C-C942-9388-F7D3AB0085DC}" type="parTrans" cxnId="{4232D676-2486-EE4A-94CD-07C89893E3B8}">
      <dgm:prSet/>
      <dgm:spPr/>
      <dgm:t>
        <a:bodyPr/>
        <a:lstStyle/>
        <a:p>
          <a:endParaRPr lang="en-US"/>
        </a:p>
      </dgm:t>
    </dgm:pt>
    <dgm:pt modelId="{7A2CD590-3B95-F44C-849A-99A9E096B35B}" type="sibTrans" cxnId="{4232D676-2486-EE4A-94CD-07C89893E3B8}">
      <dgm:prSet/>
      <dgm:spPr/>
      <dgm:t>
        <a:bodyPr/>
        <a:lstStyle/>
        <a:p>
          <a:endParaRPr lang="en-US"/>
        </a:p>
      </dgm:t>
    </dgm:pt>
    <dgm:pt modelId="{45D0597E-2A4F-B748-96C6-040D4973D053}">
      <dgm:prSet/>
      <dgm:spPr/>
      <dgm:t>
        <a:bodyPr/>
        <a:lstStyle/>
        <a:p>
          <a:r>
            <a:rPr lang="en-US" dirty="0"/>
            <a:t>Reflections that do not meet the above requirements will be rejected and must be fixed/resubmitted within 4 days.</a:t>
          </a:r>
        </a:p>
      </dgm:t>
    </dgm:pt>
    <dgm:pt modelId="{6888A72F-FF0D-E848-8CA9-FE59A8D0381D}" type="parTrans" cxnId="{FB937FDC-2828-064F-8530-8B771BF46AAD}">
      <dgm:prSet/>
      <dgm:spPr/>
      <dgm:t>
        <a:bodyPr/>
        <a:lstStyle/>
        <a:p>
          <a:endParaRPr lang="en-US"/>
        </a:p>
      </dgm:t>
    </dgm:pt>
    <dgm:pt modelId="{BCD57573-3D7E-574A-AB06-6E0108F78B95}" type="sibTrans" cxnId="{FB937FDC-2828-064F-8530-8B771BF46AAD}">
      <dgm:prSet/>
      <dgm:spPr/>
      <dgm:t>
        <a:bodyPr/>
        <a:lstStyle/>
        <a:p>
          <a:endParaRPr lang="en-US"/>
        </a:p>
      </dgm:t>
    </dgm:pt>
    <dgm:pt modelId="{D454D4C7-2376-BE4E-B83F-2E19D3873C13}" type="pres">
      <dgm:prSet presAssocID="{59259AB6-8089-4EC5-930D-DAD32972AC88}" presName="linear" presStyleCnt="0">
        <dgm:presLayoutVars>
          <dgm:animLvl val="lvl"/>
          <dgm:resizeHandles val="exact"/>
        </dgm:presLayoutVars>
      </dgm:prSet>
      <dgm:spPr/>
    </dgm:pt>
    <dgm:pt modelId="{1DF72ED2-9470-2E41-B97D-3949704B58DB}" type="pres">
      <dgm:prSet presAssocID="{86308F22-F9D7-4EF3-8526-ED3E48437636}" presName="parentText" presStyleLbl="node1" presStyleIdx="0" presStyleCnt="3">
        <dgm:presLayoutVars>
          <dgm:chMax val="0"/>
          <dgm:bulletEnabled val="1"/>
        </dgm:presLayoutVars>
      </dgm:prSet>
      <dgm:spPr/>
    </dgm:pt>
    <dgm:pt modelId="{8FC62ADF-63BA-744B-AEA1-D6E5E0039052}" type="pres">
      <dgm:prSet presAssocID="{0F116CCB-B58F-407D-8861-09CD9AD278E1}" presName="spacer" presStyleCnt="0"/>
      <dgm:spPr/>
    </dgm:pt>
    <dgm:pt modelId="{3FA68EC2-C83B-6A43-AB3C-E6BF9F4B04A3}" type="pres">
      <dgm:prSet presAssocID="{C83DADBA-C85C-42B1-9655-202E524208D5}" presName="parentText" presStyleLbl="node1" presStyleIdx="1" presStyleCnt="3">
        <dgm:presLayoutVars>
          <dgm:chMax val="0"/>
          <dgm:bulletEnabled val="1"/>
        </dgm:presLayoutVars>
      </dgm:prSet>
      <dgm:spPr/>
    </dgm:pt>
    <dgm:pt modelId="{BA3B4CC5-D91E-554A-B263-64B6C3471D59}" type="pres">
      <dgm:prSet presAssocID="{C83DADBA-C85C-42B1-9655-202E524208D5}" presName="childText" presStyleLbl="revTx" presStyleIdx="0" presStyleCnt="2">
        <dgm:presLayoutVars>
          <dgm:bulletEnabled val="1"/>
        </dgm:presLayoutVars>
      </dgm:prSet>
      <dgm:spPr/>
    </dgm:pt>
    <dgm:pt modelId="{86BB2F9C-775E-5A44-8265-AA52DF50783E}" type="pres">
      <dgm:prSet presAssocID="{B760B064-E547-4AE9-89CF-546BB59460E3}" presName="parentText" presStyleLbl="node1" presStyleIdx="2" presStyleCnt="3">
        <dgm:presLayoutVars>
          <dgm:chMax val="0"/>
          <dgm:bulletEnabled val="1"/>
        </dgm:presLayoutVars>
      </dgm:prSet>
      <dgm:spPr/>
    </dgm:pt>
    <dgm:pt modelId="{43518ACA-F4B2-BC47-90DB-0F12001466BA}" type="pres">
      <dgm:prSet presAssocID="{B760B064-E547-4AE9-89CF-546BB59460E3}" presName="childText" presStyleLbl="revTx" presStyleIdx="1" presStyleCnt="2">
        <dgm:presLayoutVars>
          <dgm:bulletEnabled val="1"/>
        </dgm:presLayoutVars>
      </dgm:prSet>
      <dgm:spPr/>
    </dgm:pt>
  </dgm:ptLst>
  <dgm:cxnLst>
    <dgm:cxn modelId="{912DA512-E449-B94E-A542-00144206C411}" srcId="{80C7A3CE-48E5-F14E-87DF-63A5C47BA4B3}" destId="{719B92CF-E958-094D-AB41-8BD5B5DC968A}" srcOrd="0" destOrd="0" parTransId="{F00CF203-1017-5244-BE0C-7BE021212142}" sibTransId="{075C652C-7DEA-6447-9226-6D7C273C6238}"/>
    <dgm:cxn modelId="{31352F22-A13F-5844-A57D-CF1BB23098ED}" srcId="{B760B064-E547-4AE9-89CF-546BB59460E3}" destId="{9AB65B83-7133-0E4A-A469-E55DE60A5961}" srcOrd="1" destOrd="0" parTransId="{57B37DB2-8614-B649-A24D-F6C799B60224}" sibTransId="{BB159B5F-687C-B04B-9449-A03BDB8B9DAE}"/>
    <dgm:cxn modelId="{2889A523-8075-074E-960D-B88AF1A0B646}" type="presOf" srcId="{52680A64-EAD9-6443-95F4-325EA87EFD74}" destId="{43518ACA-F4B2-BC47-90DB-0F12001466BA}" srcOrd="0" destOrd="5" presId="urn:microsoft.com/office/officeart/2005/8/layout/vList2"/>
    <dgm:cxn modelId="{CDFABD40-B914-4478-AB07-BF2984EA3E13}" srcId="{C83DADBA-C85C-42B1-9655-202E524208D5}" destId="{F052CFDD-CE50-4498-A5B6-EDFFB3F8FC17}" srcOrd="1" destOrd="0" parTransId="{1FE1877D-26D1-49A8-B721-4A25FC9053C7}" sibTransId="{1B475609-B71E-48A8-A5BB-C311FAFB66AA}"/>
    <dgm:cxn modelId="{917A236D-C15B-2443-AB78-289AE19284DC}" type="presOf" srcId="{86308F22-F9D7-4EF3-8526-ED3E48437636}" destId="{1DF72ED2-9470-2E41-B97D-3949704B58DB}" srcOrd="0" destOrd="0" presId="urn:microsoft.com/office/officeart/2005/8/layout/vList2"/>
    <dgm:cxn modelId="{4232D676-2486-EE4A-94CD-07C89893E3B8}" srcId="{C83DADBA-C85C-42B1-9655-202E524208D5}" destId="{A1285B36-940F-424A-ACC5-CB361E66A1BB}" srcOrd="2" destOrd="0" parTransId="{D232D577-976C-C942-9388-F7D3AB0085DC}" sibTransId="{7A2CD590-3B95-F44C-849A-99A9E096B35B}"/>
    <dgm:cxn modelId="{A6591C78-E5CD-E641-8819-4850F47A5A7D}" srcId="{80C7A3CE-48E5-F14E-87DF-63A5C47BA4B3}" destId="{52680A64-EAD9-6443-95F4-325EA87EFD74}" srcOrd="2" destOrd="0" parTransId="{AEDBBEC5-A0C5-184B-BFF4-7EE5014555A4}" sibTransId="{479AB931-85C8-0D4C-9137-1368AD4E4C60}"/>
    <dgm:cxn modelId="{33CAA37C-94F7-6E47-B7AE-23B600145DAB}" type="presOf" srcId="{B760B064-E547-4AE9-89CF-546BB59460E3}" destId="{86BB2F9C-775E-5A44-8265-AA52DF50783E}" srcOrd="0" destOrd="0" presId="urn:microsoft.com/office/officeart/2005/8/layout/vList2"/>
    <dgm:cxn modelId="{12F4FE7D-888D-4442-9101-B061E1AA80BD}" srcId="{59259AB6-8089-4EC5-930D-DAD32972AC88}" destId="{C83DADBA-C85C-42B1-9655-202E524208D5}" srcOrd="1" destOrd="0" parTransId="{6B18A722-223C-43EE-9C2F-E9DC1E9F5AB9}" sibTransId="{662E6274-CD0B-4612-8CA6-1D74CBA20EBE}"/>
    <dgm:cxn modelId="{99CB517E-A741-E84B-B495-BEBFBCE19255}" type="presOf" srcId="{80C7A3CE-48E5-F14E-87DF-63A5C47BA4B3}" destId="{43518ACA-F4B2-BC47-90DB-0F12001466BA}" srcOrd="0" destOrd="2" presId="urn:microsoft.com/office/officeart/2005/8/layout/vList2"/>
    <dgm:cxn modelId="{AC1C9489-E981-0843-A0C0-FEBE88D48CA7}" type="presOf" srcId="{719B92CF-E958-094D-AB41-8BD5B5DC968A}" destId="{43518ACA-F4B2-BC47-90DB-0F12001466BA}" srcOrd="0" destOrd="3" presId="urn:microsoft.com/office/officeart/2005/8/layout/vList2"/>
    <dgm:cxn modelId="{24B55193-11FA-7A43-8D49-356BAD1AF4A0}" srcId="{80C7A3CE-48E5-F14E-87DF-63A5C47BA4B3}" destId="{FFCA75A2-AF7C-CC45-846F-2B061D421316}" srcOrd="1" destOrd="0" parTransId="{858F6594-7971-8046-A54C-555BD7ABD50C}" sibTransId="{9C9D553D-3FA1-7D4A-9895-F9E1C87CFA32}"/>
    <dgm:cxn modelId="{D8606899-F470-9B44-A52B-B07DCA8F2B1C}" srcId="{C83DADBA-C85C-42B1-9655-202E524208D5}" destId="{09920580-9DD0-4244-B3BD-0E03F8FEBA32}" srcOrd="0" destOrd="0" parTransId="{CFBFFB29-7D4C-EE42-A486-1212E6ED55AA}" sibTransId="{892E9D65-DE72-8E48-A955-60DC5FCA5080}"/>
    <dgm:cxn modelId="{E38C9599-FDB5-40D7-8594-3BBB848F4E10}" srcId="{59259AB6-8089-4EC5-930D-DAD32972AC88}" destId="{86308F22-F9D7-4EF3-8526-ED3E48437636}" srcOrd="0" destOrd="0" parTransId="{95BB683F-39F0-4CDA-ACD8-391E1299864C}" sibTransId="{0F116CCB-B58F-407D-8861-09CD9AD278E1}"/>
    <dgm:cxn modelId="{B511B09B-0F91-5A48-95F1-58001F303839}" type="presOf" srcId="{A1285B36-940F-424A-ACC5-CB361E66A1BB}" destId="{BA3B4CC5-D91E-554A-B263-64B6C3471D59}" srcOrd="0" destOrd="2" presId="urn:microsoft.com/office/officeart/2005/8/layout/vList2"/>
    <dgm:cxn modelId="{77363AA3-1ACC-0041-82BF-22542E585217}" type="presOf" srcId="{45D0597E-2A4F-B748-96C6-040D4973D053}" destId="{43518ACA-F4B2-BC47-90DB-0F12001466BA}" srcOrd="0" destOrd="6" presId="urn:microsoft.com/office/officeart/2005/8/layout/vList2"/>
    <dgm:cxn modelId="{15E051A8-4AF7-6140-B474-375D31C516CB}" type="presOf" srcId="{F052CFDD-CE50-4498-A5B6-EDFFB3F8FC17}" destId="{BA3B4CC5-D91E-554A-B263-64B6C3471D59}" srcOrd="0" destOrd="1" presId="urn:microsoft.com/office/officeart/2005/8/layout/vList2"/>
    <dgm:cxn modelId="{2AE963B6-C38B-4542-BE5B-043E49275E5C}" srcId="{B760B064-E547-4AE9-89CF-546BB59460E3}" destId="{80C7A3CE-48E5-F14E-87DF-63A5C47BA4B3}" srcOrd="2" destOrd="0" parTransId="{82BDD5FD-8425-664A-B382-D22E4A63C8A6}" sibTransId="{3B6EA2D4-F34A-3D40-8897-D717C13E9671}"/>
    <dgm:cxn modelId="{243A4FB7-0466-394F-ABDC-784AC95691A9}" type="presOf" srcId="{C83DADBA-C85C-42B1-9655-202E524208D5}" destId="{3FA68EC2-C83B-6A43-AB3C-E6BF9F4B04A3}" srcOrd="0" destOrd="0" presId="urn:microsoft.com/office/officeart/2005/8/layout/vList2"/>
    <dgm:cxn modelId="{6767ABC1-CFDF-E145-AFB0-CB0F1383A032}" type="presOf" srcId="{FFCA75A2-AF7C-CC45-846F-2B061D421316}" destId="{43518ACA-F4B2-BC47-90DB-0F12001466BA}" srcOrd="0" destOrd="4" presId="urn:microsoft.com/office/officeart/2005/8/layout/vList2"/>
    <dgm:cxn modelId="{ED8E72D5-417E-3C4E-99A6-C783A8C667DD}" type="presOf" srcId="{9AB65B83-7133-0E4A-A469-E55DE60A5961}" destId="{43518ACA-F4B2-BC47-90DB-0F12001466BA}" srcOrd="0" destOrd="1" presId="urn:microsoft.com/office/officeart/2005/8/layout/vList2"/>
    <dgm:cxn modelId="{802B29D9-C790-4839-8EB2-18B91BF59224}" srcId="{B760B064-E547-4AE9-89CF-546BB59460E3}" destId="{8639BD5B-BCE2-4D96-B3FF-B95D37CE29B9}" srcOrd="0" destOrd="0" parTransId="{4E5C12B4-4A13-4344-BA85-0048C8F4B999}" sibTransId="{979F8C4F-0758-4B7F-9B80-0C87B6F068C1}"/>
    <dgm:cxn modelId="{55195FD9-01CB-CD4E-8A82-A4F8B9292313}" type="presOf" srcId="{59259AB6-8089-4EC5-930D-DAD32972AC88}" destId="{D454D4C7-2376-BE4E-B83F-2E19D3873C13}" srcOrd="0" destOrd="0" presId="urn:microsoft.com/office/officeart/2005/8/layout/vList2"/>
    <dgm:cxn modelId="{FB937FDC-2828-064F-8530-8B771BF46AAD}" srcId="{B760B064-E547-4AE9-89CF-546BB59460E3}" destId="{45D0597E-2A4F-B748-96C6-040D4973D053}" srcOrd="3" destOrd="0" parTransId="{6888A72F-FF0D-E848-8CA9-FE59A8D0381D}" sibTransId="{BCD57573-3D7E-574A-AB06-6E0108F78B95}"/>
    <dgm:cxn modelId="{0778B6E5-DE7F-3347-976F-F137BB70BD84}" type="presOf" srcId="{8639BD5B-BCE2-4D96-B3FF-B95D37CE29B9}" destId="{43518ACA-F4B2-BC47-90DB-0F12001466BA}" srcOrd="0" destOrd="0" presId="urn:microsoft.com/office/officeart/2005/8/layout/vList2"/>
    <dgm:cxn modelId="{B743B7EB-E7A6-4441-9569-9100EAAD63E6}" srcId="{59259AB6-8089-4EC5-930D-DAD32972AC88}" destId="{B760B064-E547-4AE9-89CF-546BB59460E3}" srcOrd="2" destOrd="0" parTransId="{307AD3B2-5A3C-4260-BA09-BBD0FBD9F14D}" sibTransId="{2FFD668B-7D6B-4821-8D95-FB0DD6BA67DD}"/>
    <dgm:cxn modelId="{370D4AF8-6B32-6843-9DB8-3D4347F887FD}" type="presOf" srcId="{09920580-9DD0-4244-B3BD-0E03F8FEBA32}" destId="{BA3B4CC5-D91E-554A-B263-64B6C3471D59}" srcOrd="0" destOrd="0" presId="urn:microsoft.com/office/officeart/2005/8/layout/vList2"/>
    <dgm:cxn modelId="{E7ED0BC3-C530-F14F-AD3A-67A0577787FA}" type="presParOf" srcId="{D454D4C7-2376-BE4E-B83F-2E19D3873C13}" destId="{1DF72ED2-9470-2E41-B97D-3949704B58DB}" srcOrd="0" destOrd="0" presId="urn:microsoft.com/office/officeart/2005/8/layout/vList2"/>
    <dgm:cxn modelId="{833FA0F3-6048-984E-A988-96335BEFF2B4}" type="presParOf" srcId="{D454D4C7-2376-BE4E-B83F-2E19D3873C13}" destId="{8FC62ADF-63BA-744B-AEA1-D6E5E0039052}" srcOrd="1" destOrd="0" presId="urn:microsoft.com/office/officeart/2005/8/layout/vList2"/>
    <dgm:cxn modelId="{34E47901-10FC-3347-B33F-27FBAFE15A4E}" type="presParOf" srcId="{D454D4C7-2376-BE4E-B83F-2E19D3873C13}" destId="{3FA68EC2-C83B-6A43-AB3C-E6BF9F4B04A3}" srcOrd="2" destOrd="0" presId="urn:microsoft.com/office/officeart/2005/8/layout/vList2"/>
    <dgm:cxn modelId="{DFEE33B9-D0D0-CB4B-9F35-0F6E837523E7}" type="presParOf" srcId="{D454D4C7-2376-BE4E-B83F-2E19D3873C13}" destId="{BA3B4CC5-D91E-554A-B263-64B6C3471D59}" srcOrd="3" destOrd="0" presId="urn:microsoft.com/office/officeart/2005/8/layout/vList2"/>
    <dgm:cxn modelId="{6BCA6547-6896-0C46-8977-E4C6747192C1}" type="presParOf" srcId="{D454D4C7-2376-BE4E-B83F-2E19D3873C13}" destId="{86BB2F9C-775E-5A44-8265-AA52DF50783E}" srcOrd="4" destOrd="0" presId="urn:microsoft.com/office/officeart/2005/8/layout/vList2"/>
    <dgm:cxn modelId="{373E2E72-0789-0646-866E-8A8569B5D65C}" type="presParOf" srcId="{D454D4C7-2376-BE4E-B83F-2E19D3873C13}" destId="{43518ACA-F4B2-BC47-90DB-0F12001466BA}"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EEBB760-029E-40C1-8F0D-063AFA508038}"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D1A38D74-4897-4115-B242-E0650BC68EE9}">
      <dgm:prSet custT="1"/>
      <dgm:spPr/>
      <dgm:t>
        <a:bodyPr/>
        <a:lstStyle/>
        <a:p>
          <a:r>
            <a:rPr lang="en-US" sz="4000" dirty="0"/>
            <a:t>Good</a:t>
          </a:r>
        </a:p>
      </dgm:t>
    </dgm:pt>
    <dgm:pt modelId="{6F0E0BF6-C5C9-4C77-8D6B-0052CB59FC50}" type="parTrans" cxnId="{26875E77-9B93-461A-B483-115769169948}">
      <dgm:prSet/>
      <dgm:spPr/>
      <dgm:t>
        <a:bodyPr/>
        <a:lstStyle/>
        <a:p>
          <a:endParaRPr lang="en-US"/>
        </a:p>
      </dgm:t>
    </dgm:pt>
    <dgm:pt modelId="{3C481F74-6346-433A-B525-EEAF05616C45}" type="sibTrans" cxnId="{26875E77-9B93-461A-B483-115769169948}">
      <dgm:prSet/>
      <dgm:spPr/>
      <dgm:t>
        <a:bodyPr/>
        <a:lstStyle/>
        <a:p>
          <a:endParaRPr lang="en-US"/>
        </a:p>
      </dgm:t>
    </dgm:pt>
    <dgm:pt modelId="{2F1858C5-43F3-454D-AF91-B54FB36BABB3}">
      <dgm:prSet custT="1"/>
      <dgm:spPr/>
      <dgm:t>
        <a:bodyPr/>
        <a:lstStyle/>
        <a:p>
          <a:r>
            <a:rPr lang="en-US" sz="1400" dirty="0"/>
            <a:t>“Today I made Raisin Ribbon Bars with some help from Miss Barbara. We used a nut chopper that was seventy years old. The bars turned out good. While we worked, we talked about what it was like for her growing up in the Philippines as a little girl. Those stories make me want to go there some day. I told her about my trip to Mexico a few weeks ago and laughed about the squirrel who chased me. It was a nice visit.”</a:t>
          </a:r>
        </a:p>
      </dgm:t>
    </dgm:pt>
    <dgm:pt modelId="{A3A28B4C-FA7D-4DFD-A016-43CD83CB7820}" type="parTrans" cxnId="{526BD53E-5F2D-4B05-9A7D-35C1F1C015D0}">
      <dgm:prSet/>
      <dgm:spPr/>
      <dgm:t>
        <a:bodyPr/>
        <a:lstStyle/>
        <a:p>
          <a:endParaRPr lang="en-US"/>
        </a:p>
      </dgm:t>
    </dgm:pt>
    <dgm:pt modelId="{2CD9D880-7455-4A7F-860E-52DEA0391EE6}" type="sibTrans" cxnId="{526BD53E-5F2D-4B05-9A7D-35C1F1C015D0}">
      <dgm:prSet/>
      <dgm:spPr/>
      <dgm:t>
        <a:bodyPr/>
        <a:lstStyle/>
        <a:p>
          <a:endParaRPr lang="en-US"/>
        </a:p>
      </dgm:t>
    </dgm:pt>
    <dgm:pt modelId="{99865F19-16F7-4DAF-8A22-52D9243424B1}">
      <dgm:prSet custT="1"/>
      <dgm:spPr/>
      <dgm:t>
        <a:bodyPr/>
        <a:lstStyle/>
        <a:p>
          <a:r>
            <a:rPr lang="en-US" sz="1400" dirty="0"/>
            <a:t>“This week, Miss Jane and I decided to do outdoor activities. We started by watering her garden and then she sprayed me on accident! We laughed until we cried. After that, we went for a walk and talked about her grandchildren that live far away. I also told her about my week at school and the A+ I got on my test. She said she was proud of me.”</a:t>
          </a:r>
        </a:p>
      </dgm:t>
    </dgm:pt>
    <dgm:pt modelId="{382C6ECC-85F5-410D-A861-520853AB0199}" type="parTrans" cxnId="{717D0811-F99D-4019-A40C-E1258D90361E}">
      <dgm:prSet/>
      <dgm:spPr/>
      <dgm:t>
        <a:bodyPr/>
        <a:lstStyle/>
        <a:p>
          <a:endParaRPr lang="en-US"/>
        </a:p>
      </dgm:t>
    </dgm:pt>
    <dgm:pt modelId="{2B3B5708-F68D-4C3D-99E9-51F7DFEEF061}" type="sibTrans" cxnId="{717D0811-F99D-4019-A40C-E1258D90361E}">
      <dgm:prSet/>
      <dgm:spPr/>
      <dgm:t>
        <a:bodyPr/>
        <a:lstStyle/>
        <a:p>
          <a:endParaRPr lang="en-US"/>
        </a:p>
      </dgm:t>
    </dgm:pt>
    <dgm:pt modelId="{D291365D-362A-425A-9C38-1942947B131A}">
      <dgm:prSet custT="1"/>
      <dgm:spPr/>
      <dgm:t>
        <a:bodyPr/>
        <a:lstStyle/>
        <a:p>
          <a:r>
            <a:rPr lang="en-US" sz="1400" dirty="0"/>
            <a:t>“Mr. Gregory and I worked on his lawnmower for this visit. He told me stories about when he was in the army, and I told him that I want to be a firefighter when I grow up. He said that I can do anything I put my mind to and that he’ll be rooting for me. I can’t wait for next visit because he’s going to show me his old army uniform.”</a:t>
          </a:r>
        </a:p>
      </dgm:t>
    </dgm:pt>
    <dgm:pt modelId="{7421458B-23D5-43D7-84E7-DBC9FBEFDD86}" type="parTrans" cxnId="{10CF3A5C-979A-4E6E-8111-FD7AEA056D30}">
      <dgm:prSet/>
      <dgm:spPr/>
      <dgm:t>
        <a:bodyPr/>
        <a:lstStyle/>
        <a:p>
          <a:endParaRPr lang="en-US"/>
        </a:p>
      </dgm:t>
    </dgm:pt>
    <dgm:pt modelId="{F75164CE-D3F5-4B95-AB32-9BCE4BA7DE7C}" type="sibTrans" cxnId="{10CF3A5C-979A-4E6E-8111-FD7AEA056D30}">
      <dgm:prSet/>
      <dgm:spPr/>
      <dgm:t>
        <a:bodyPr/>
        <a:lstStyle/>
        <a:p>
          <a:endParaRPr lang="en-US"/>
        </a:p>
      </dgm:t>
    </dgm:pt>
    <dgm:pt modelId="{5C782B95-F378-484F-A0AC-CE697D1E4260}">
      <dgm:prSet custT="1"/>
      <dgm:spPr/>
      <dgm:t>
        <a:bodyPr/>
        <a:lstStyle/>
        <a:p>
          <a:r>
            <a:rPr lang="en-US" sz="4000" dirty="0"/>
            <a:t>Bad</a:t>
          </a:r>
        </a:p>
      </dgm:t>
    </dgm:pt>
    <dgm:pt modelId="{BB182938-FEB3-46EF-86BA-B66DDEDA696A}" type="parTrans" cxnId="{043EFC3C-0CB5-4598-B090-C3625393FB0D}">
      <dgm:prSet/>
      <dgm:spPr/>
      <dgm:t>
        <a:bodyPr/>
        <a:lstStyle/>
        <a:p>
          <a:endParaRPr lang="en-US"/>
        </a:p>
      </dgm:t>
    </dgm:pt>
    <dgm:pt modelId="{E7849F3A-034F-42E1-A31A-B32F4F76CE0A}" type="sibTrans" cxnId="{043EFC3C-0CB5-4598-B090-C3625393FB0D}">
      <dgm:prSet/>
      <dgm:spPr/>
      <dgm:t>
        <a:bodyPr/>
        <a:lstStyle/>
        <a:p>
          <a:endParaRPr lang="en-US"/>
        </a:p>
      </dgm:t>
    </dgm:pt>
    <dgm:pt modelId="{B4ECC299-0999-4208-8035-63AA034BB86B}">
      <dgm:prSet custT="1"/>
      <dgm:spPr/>
      <dgm:t>
        <a:bodyPr/>
        <a:lstStyle/>
        <a:p>
          <a:r>
            <a:rPr lang="en-US" sz="1400" dirty="0"/>
            <a:t>“We went to the park. I saw a rabbit. It was fun.”</a:t>
          </a:r>
        </a:p>
      </dgm:t>
    </dgm:pt>
    <dgm:pt modelId="{716A6656-35FF-4019-9996-45F1765C5883}" type="parTrans" cxnId="{60291935-2874-47A5-8812-735537339E8A}">
      <dgm:prSet/>
      <dgm:spPr/>
      <dgm:t>
        <a:bodyPr/>
        <a:lstStyle/>
        <a:p>
          <a:endParaRPr lang="en-US"/>
        </a:p>
      </dgm:t>
    </dgm:pt>
    <dgm:pt modelId="{5F402105-5CAB-4F48-B72B-A4C3C37942E3}" type="sibTrans" cxnId="{60291935-2874-47A5-8812-735537339E8A}">
      <dgm:prSet/>
      <dgm:spPr/>
      <dgm:t>
        <a:bodyPr/>
        <a:lstStyle/>
        <a:p>
          <a:endParaRPr lang="en-US"/>
        </a:p>
      </dgm:t>
    </dgm:pt>
    <dgm:pt modelId="{4703EC1A-92E7-426C-8A91-80C9D7294685}">
      <dgm:prSet custT="1"/>
      <dgm:spPr/>
      <dgm:t>
        <a:bodyPr/>
        <a:lstStyle/>
        <a:p>
          <a:r>
            <a:rPr lang="en-US" sz="1400" dirty="0"/>
            <a:t>“We baked cookies. They were yummy. We hugged. We went home.”</a:t>
          </a:r>
        </a:p>
      </dgm:t>
    </dgm:pt>
    <dgm:pt modelId="{179BEFAC-2C31-466F-8B9C-B37A70713AA0}" type="parTrans" cxnId="{008E9DC0-D0CB-43C8-B305-AA30A2A572CC}">
      <dgm:prSet/>
      <dgm:spPr/>
      <dgm:t>
        <a:bodyPr/>
        <a:lstStyle/>
        <a:p>
          <a:endParaRPr lang="en-US"/>
        </a:p>
      </dgm:t>
    </dgm:pt>
    <dgm:pt modelId="{6FC5B491-8E01-457F-8422-893D7EA248D7}" type="sibTrans" cxnId="{008E9DC0-D0CB-43C8-B305-AA30A2A572CC}">
      <dgm:prSet/>
      <dgm:spPr/>
      <dgm:t>
        <a:bodyPr/>
        <a:lstStyle/>
        <a:p>
          <a:endParaRPr lang="en-US"/>
        </a:p>
      </dgm:t>
    </dgm:pt>
    <dgm:pt modelId="{636975E7-C8EA-4769-A7B3-9E6658EE4EFF}">
      <dgm:prSet custT="1"/>
      <dgm:spPr/>
      <dgm:t>
        <a:bodyPr/>
        <a:lstStyle/>
        <a:p>
          <a:r>
            <a:rPr lang="en-US" sz="1400" dirty="0"/>
            <a:t>“I folded laundry at Miss Sheila’s house. There was a lot of laundry. I was so tired when I was done.”</a:t>
          </a:r>
        </a:p>
      </dgm:t>
    </dgm:pt>
    <dgm:pt modelId="{6777C557-9224-4056-A177-EB88E649B6D8}" type="parTrans" cxnId="{3488FB17-9FDC-42B9-9D45-834FEE950DB2}">
      <dgm:prSet/>
      <dgm:spPr/>
      <dgm:t>
        <a:bodyPr/>
        <a:lstStyle/>
        <a:p>
          <a:endParaRPr lang="en-US"/>
        </a:p>
      </dgm:t>
    </dgm:pt>
    <dgm:pt modelId="{E0EF98D2-0E61-497C-95B7-DE9ADEA6F49B}" type="sibTrans" cxnId="{3488FB17-9FDC-42B9-9D45-834FEE950DB2}">
      <dgm:prSet/>
      <dgm:spPr/>
      <dgm:t>
        <a:bodyPr/>
        <a:lstStyle/>
        <a:p>
          <a:endParaRPr lang="en-US"/>
        </a:p>
      </dgm:t>
    </dgm:pt>
    <dgm:pt modelId="{779CB523-13DE-4E43-8518-1A4DC5E3452A}">
      <dgm:prSet custT="1"/>
      <dgm:spPr/>
      <dgm:t>
        <a:bodyPr/>
        <a:lstStyle/>
        <a:p>
          <a:r>
            <a:rPr lang="en-US" sz="1400" dirty="0"/>
            <a:t>“Amy picked me up from school today because my mom was still at work. We talked on the drive home and then watered her garden until mom came to get me.”</a:t>
          </a:r>
        </a:p>
      </dgm:t>
    </dgm:pt>
    <dgm:pt modelId="{6675515D-657F-4B7D-AC79-050F7FBF0EA5}" type="parTrans" cxnId="{466B480B-318A-4FE4-90FB-3E81E238FF16}">
      <dgm:prSet/>
      <dgm:spPr/>
      <dgm:t>
        <a:bodyPr/>
        <a:lstStyle/>
        <a:p>
          <a:endParaRPr lang="en-US"/>
        </a:p>
      </dgm:t>
    </dgm:pt>
    <dgm:pt modelId="{0C4F76F4-2EEE-447F-A1E6-D24CFD0F6CC2}" type="sibTrans" cxnId="{466B480B-318A-4FE4-90FB-3E81E238FF16}">
      <dgm:prSet/>
      <dgm:spPr/>
      <dgm:t>
        <a:bodyPr/>
        <a:lstStyle/>
        <a:p>
          <a:endParaRPr lang="en-US"/>
        </a:p>
      </dgm:t>
    </dgm:pt>
    <dgm:pt modelId="{03740995-341C-6C4F-9A9C-DE9A1215B9F4}" type="pres">
      <dgm:prSet presAssocID="{CEEBB760-029E-40C1-8F0D-063AFA508038}" presName="vert0" presStyleCnt="0">
        <dgm:presLayoutVars>
          <dgm:dir/>
          <dgm:animOne val="branch"/>
          <dgm:animLvl val="lvl"/>
        </dgm:presLayoutVars>
      </dgm:prSet>
      <dgm:spPr/>
    </dgm:pt>
    <dgm:pt modelId="{90744E12-D72F-764E-AE9A-10E7F05CA190}" type="pres">
      <dgm:prSet presAssocID="{D1A38D74-4897-4115-B242-E0650BC68EE9}" presName="thickLine" presStyleLbl="alignNode1" presStyleIdx="0" presStyleCnt="2"/>
      <dgm:spPr/>
    </dgm:pt>
    <dgm:pt modelId="{A2AB4794-6A38-DB4C-A396-23134645F9A6}" type="pres">
      <dgm:prSet presAssocID="{D1A38D74-4897-4115-B242-E0650BC68EE9}" presName="horz1" presStyleCnt="0"/>
      <dgm:spPr/>
    </dgm:pt>
    <dgm:pt modelId="{6F20F993-7EBA-7140-81B9-899EE01BE03A}" type="pres">
      <dgm:prSet presAssocID="{D1A38D74-4897-4115-B242-E0650BC68EE9}" presName="tx1" presStyleLbl="revTx" presStyleIdx="0" presStyleCnt="9"/>
      <dgm:spPr/>
    </dgm:pt>
    <dgm:pt modelId="{D18C6172-6F49-1640-815F-D38D05359F6E}" type="pres">
      <dgm:prSet presAssocID="{D1A38D74-4897-4115-B242-E0650BC68EE9}" presName="vert1" presStyleCnt="0"/>
      <dgm:spPr/>
    </dgm:pt>
    <dgm:pt modelId="{85715497-4A3B-694B-B2BD-65FAE452699F}" type="pres">
      <dgm:prSet presAssocID="{2F1858C5-43F3-454D-AF91-B54FB36BABB3}" presName="vertSpace2a" presStyleCnt="0"/>
      <dgm:spPr/>
    </dgm:pt>
    <dgm:pt modelId="{57635D5D-BF3A-3541-A337-DDD30FB99B22}" type="pres">
      <dgm:prSet presAssocID="{2F1858C5-43F3-454D-AF91-B54FB36BABB3}" presName="horz2" presStyleCnt="0"/>
      <dgm:spPr/>
    </dgm:pt>
    <dgm:pt modelId="{8B72697B-B687-CA43-BDA6-30E711E4E7E6}" type="pres">
      <dgm:prSet presAssocID="{2F1858C5-43F3-454D-AF91-B54FB36BABB3}" presName="horzSpace2" presStyleCnt="0"/>
      <dgm:spPr/>
    </dgm:pt>
    <dgm:pt modelId="{4F1374EE-A060-3342-9056-9E98DEBAA90D}" type="pres">
      <dgm:prSet presAssocID="{2F1858C5-43F3-454D-AF91-B54FB36BABB3}" presName="tx2" presStyleLbl="revTx" presStyleIdx="1" presStyleCnt="9"/>
      <dgm:spPr/>
    </dgm:pt>
    <dgm:pt modelId="{8D0110F6-A087-E54E-B8FC-29FE30CCB67D}" type="pres">
      <dgm:prSet presAssocID="{2F1858C5-43F3-454D-AF91-B54FB36BABB3}" presName="vert2" presStyleCnt="0"/>
      <dgm:spPr/>
    </dgm:pt>
    <dgm:pt modelId="{8A6FB17D-6384-914C-B075-6ADFED78F310}" type="pres">
      <dgm:prSet presAssocID="{2F1858C5-43F3-454D-AF91-B54FB36BABB3}" presName="thinLine2b" presStyleLbl="callout" presStyleIdx="0" presStyleCnt="7"/>
      <dgm:spPr/>
    </dgm:pt>
    <dgm:pt modelId="{0D73FC08-039F-4A43-ABBC-2C543628F3A0}" type="pres">
      <dgm:prSet presAssocID="{2F1858C5-43F3-454D-AF91-B54FB36BABB3}" presName="vertSpace2b" presStyleCnt="0"/>
      <dgm:spPr/>
    </dgm:pt>
    <dgm:pt modelId="{E797077E-1259-C34B-97BE-F5B09705A088}" type="pres">
      <dgm:prSet presAssocID="{99865F19-16F7-4DAF-8A22-52D9243424B1}" presName="horz2" presStyleCnt="0"/>
      <dgm:spPr/>
    </dgm:pt>
    <dgm:pt modelId="{01A47EB6-BFF6-274A-BE2A-C70B608A589A}" type="pres">
      <dgm:prSet presAssocID="{99865F19-16F7-4DAF-8A22-52D9243424B1}" presName="horzSpace2" presStyleCnt="0"/>
      <dgm:spPr/>
    </dgm:pt>
    <dgm:pt modelId="{9E535B7B-835B-D74A-8B90-57E8CBAE9D5D}" type="pres">
      <dgm:prSet presAssocID="{99865F19-16F7-4DAF-8A22-52D9243424B1}" presName="tx2" presStyleLbl="revTx" presStyleIdx="2" presStyleCnt="9"/>
      <dgm:spPr/>
    </dgm:pt>
    <dgm:pt modelId="{E9F38C6C-3100-E946-8F61-420642CED8E3}" type="pres">
      <dgm:prSet presAssocID="{99865F19-16F7-4DAF-8A22-52D9243424B1}" presName="vert2" presStyleCnt="0"/>
      <dgm:spPr/>
    </dgm:pt>
    <dgm:pt modelId="{31A198B3-B32B-884C-AEB3-A010600C9DEB}" type="pres">
      <dgm:prSet presAssocID="{99865F19-16F7-4DAF-8A22-52D9243424B1}" presName="thinLine2b" presStyleLbl="callout" presStyleIdx="1" presStyleCnt="7"/>
      <dgm:spPr/>
    </dgm:pt>
    <dgm:pt modelId="{9873B762-920D-204E-A8EB-283CF0165166}" type="pres">
      <dgm:prSet presAssocID="{99865F19-16F7-4DAF-8A22-52D9243424B1}" presName="vertSpace2b" presStyleCnt="0"/>
      <dgm:spPr/>
    </dgm:pt>
    <dgm:pt modelId="{7258CDA3-742A-6D46-9EBA-9B797B603CB9}" type="pres">
      <dgm:prSet presAssocID="{D291365D-362A-425A-9C38-1942947B131A}" presName="horz2" presStyleCnt="0"/>
      <dgm:spPr/>
    </dgm:pt>
    <dgm:pt modelId="{CC62AE92-3C7D-0C47-9853-CCEE4AB860DD}" type="pres">
      <dgm:prSet presAssocID="{D291365D-362A-425A-9C38-1942947B131A}" presName="horzSpace2" presStyleCnt="0"/>
      <dgm:spPr/>
    </dgm:pt>
    <dgm:pt modelId="{A3A4FFD6-477B-D948-91CB-ED4BFB493892}" type="pres">
      <dgm:prSet presAssocID="{D291365D-362A-425A-9C38-1942947B131A}" presName="tx2" presStyleLbl="revTx" presStyleIdx="3" presStyleCnt="9"/>
      <dgm:spPr/>
    </dgm:pt>
    <dgm:pt modelId="{D7EC239B-7A01-C64D-A99F-8D96E50ED525}" type="pres">
      <dgm:prSet presAssocID="{D291365D-362A-425A-9C38-1942947B131A}" presName="vert2" presStyleCnt="0"/>
      <dgm:spPr/>
    </dgm:pt>
    <dgm:pt modelId="{FC036784-0F46-E646-B294-27B467D0C90A}" type="pres">
      <dgm:prSet presAssocID="{D291365D-362A-425A-9C38-1942947B131A}" presName="thinLine2b" presStyleLbl="callout" presStyleIdx="2" presStyleCnt="7"/>
      <dgm:spPr/>
    </dgm:pt>
    <dgm:pt modelId="{13D482F6-6EC4-9A43-9788-E76C6E3EA04C}" type="pres">
      <dgm:prSet presAssocID="{D291365D-362A-425A-9C38-1942947B131A}" presName="vertSpace2b" presStyleCnt="0"/>
      <dgm:spPr/>
    </dgm:pt>
    <dgm:pt modelId="{FAE88D54-8E68-9E4C-A553-4ACFC0059132}" type="pres">
      <dgm:prSet presAssocID="{5C782B95-F378-484F-A0AC-CE697D1E4260}" presName="thickLine" presStyleLbl="alignNode1" presStyleIdx="1" presStyleCnt="2"/>
      <dgm:spPr/>
    </dgm:pt>
    <dgm:pt modelId="{81CCCC3C-A4AA-AD46-BD0C-79B396E44D5F}" type="pres">
      <dgm:prSet presAssocID="{5C782B95-F378-484F-A0AC-CE697D1E4260}" presName="horz1" presStyleCnt="0"/>
      <dgm:spPr/>
    </dgm:pt>
    <dgm:pt modelId="{9959E363-97B0-4F49-8CA9-C26954F6DE5A}" type="pres">
      <dgm:prSet presAssocID="{5C782B95-F378-484F-A0AC-CE697D1E4260}" presName="tx1" presStyleLbl="revTx" presStyleIdx="4" presStyleCnt="9"/>
      <dgm:spPr/>
    </dgm:pt>
    <dgm:pt modelId="{ABB23CF0-307A-F64A-A8CB-E394C759BEBC}" type="pres">
      <dgm:prSet presAssocID="{5C782B95-F378-484F-A0AC-CE697D1E4260}" presName="vert1" presStyleCnt="0"/>
      <dgm:spPr/>
    </dgm:pt>
    <dgm:pt modelId="{010D40ED-0C75-1742-B57B-D2CAC8084E5A}" type="pres">
      <dgm:prSet presAssocID="{B4ECC299-0999-4208-8035-63AA034BB86B}" presName="vertSpace2a" presStyleCnt="0"/>
      <dgm:spPr/>
    </dgm:pt>
    <dgm:pt modelId="{72FD03D4-418E-B143-8EA7-99B56228EAD5}" type="pres">
      <dgm:prSet presAssocID="{B4ECC299-0999-4208-8035-63AA034BB86B}" presName="horz2" presStyleCnt="0"/>
      <dgm:spPr/>
    </dgm:pt>
    <dgm:pt modelId="{AAD61671-6E01-404B-BBA6-7447AB2FF652}" type="pres">
      <dgm:prSet presAssocID="{B4ECC299-0999-4208-8035-63AA034BB86B}" presName="horzSpace2" presStyleCnt="0"/>
      <dgm:spPr/>
    </dgm:pt>
    <dgm:pt modelId="{2FF44062-2953-E741-9EBA-F00735CDFE5A}" type="pres">
      <dgm:prSet presAssocID="{B4ECC299-0999-4208-8035-63AA034BB86B}" presName="tx2" presStyleLbl="revTx" presStyleIdx="5" presStyleCnt="9"/>
      <dgm:spPr/>
    </dgm:pt>
    <dgm:pt modelId="{5277748B-8AAD-6440-AF4E-00D712C7795C}" type="pres">
      <dgm:prSet presAssocID="{B4ECC299-0999-4208-8035-63AA034BB86B}" presName="vert2" presStyleCnt="0"/>
      <dgm:spPr/>
    </dgm:pt>
    <dgm:pt modelId="{4FE550F8-897C-6641-A4C6-9000390FB7D0}" type="pres">
      <dgm:prSet presAssocID="{B4ECC299-0999-4208-8035-63AA034BB86B}" presName="thinLine2b" presStyleLbl="callout" presStyleIdx="3" presStyleCnt="7"/>
      <dgm:spPr/>
    </dgm:pt>
    <dgm:pt modelId="{29D7E71B-F904-EA44-8781-E00EAB7A25B4}" type="pres">
      <dgm:prSet presAssocID="{B4ECC299-0999-4208-8035-63AA034BB86B}" presName="vertSpace2b" presStyleCnt="0"/>
      <dgm:spPr/>
    </dgm:pt>
    <dgm:pt modelId="{12B3AD4A-5B2C-854B-B68C-9FD36AE2C402}" type="pres">
      <dgm:prSet presAssocID="{4703EC1A-92E7-426C-8A91-80C9D7294685}" presName="horz2" presStyleCnt="0"/>
      <dgm:spPr/>
    </dgm:pt>
    <dgm:pt modelId="{19639BC6-B6B5-4A49-A99F-A13ADB4BB6F0}" type="pres">
      <dgm:prSet presAssocID="{4703EC1A-92E7-426C-8A91-80C9D7294685}" presName="horzSpace2" presStyleCnt="0"/>
      <dgm:spPr/>
    </dgm:pt>
    <dgm:pt modelId="{8C1D8F80-CD06-F547-A251-B85C948F578E}" type="pres">
      <dgm:prSet presAssocID="{4703EC1A-92E7-426C-8A91-80C9D7294685}" presName="tx2" presStyleLbl="revTx" presStyleIdx="6" presStyleCnt="9"/>
      <dgm:spPr/>
    </dgm:pt>
    <dgm:pt modelId="{A046C9BC-5517-7B4F-B11C-5DD13AFC7389}" type="pres">
      <dgm:prSet presAssocID="{4703EC1A-92E7-426C-8A91-80C9D7294685}" presName="vert2" presStyleCnt="0"/>
      <dgm:spPr/>
    </dgm:pt>
    <dgm:pt modelId="{E3AE9482-7234-084A-95B5-D8AA286206F9}" type="pres">
      <dgm:prSet presAssocID="{4703EC1A-92E7-426C-8A91-80C9D7294685}" presName="thinLine2b" presStyleLbl="callout" presStyleIdx="4" presStyleCnt="7"/>
      <dgm:spPr/>
    </dgm:pt>
    <dgm:pt modelId="{6A70DBB2-93FC-2949-A444-D9EB53DABAB7}" type="pres">
      <dgm:prSet presAssocID="{4703EC1A-92E7-426C-8A91-80C9D7294685}" presName="vertSpace2b" presStyleCnt="0"/>
      <dgm:spPr/>
    </dgm:pt>
    <dgm:pt modelId="{5020A6A5-B5F0-5448-9306-5A49D0294F2A}" type="pres">
      <dgm:prSet presAssocID="{636975E7-C8EA-4769-A7B3-9E6658EE4EFF}" presName="horz2" presStyleCnt="0"/>
      <dgm:spPr/>
    </dgm:pt>
    <dgm:pt modelId="{83BA8986-3689-D64F-A62F-259E7F7CA77F}" type="pres">
      <dgm:prSet presAssocID="{636975E7-C8EA-4769-A7B3-9E6658EE4EFF}" presName="horzSpace2" presStyleCnt="0"/>
      <dgm:spPr/>
    </dgm:pt>
    <dgm:pt modelId="{8F33F837-73F3-4A40-9F9F-146636C0A6FA}" type="pres">
      <dgm:prSet presAssocID="{636975E7-C8EA-4769-A7B3-9E6658EE4EFF}" presName="tx2" presStyleLbl="revTx" presStyleIdx="7" presStyleCnt="9"/>
      <dgm:spPr/>
    </dgm:pt>
    <dgm:pt modelId="{5B98BB1C-8C75-154D-A268-127EA099BBD9}" type="pres">
      <dgm:prSet presAssocID="{636975E7-C8EA-4769-A7B3-9E6658EE4EFF}" presName="vert2" presStyleCnt="0"/>
      <dgm:spPr/>
    </dgm:pt>
    <dgm:pt modelId="{E7226AF9-B92C-C142-8C78-EFB3E23EB869}" type="pres">
      <dgm:prSet presAssocID="{636975E7-C8EA-4769-A7B3-9E6658EE4EFF}" presName="thinLine2b" presStyleLbl="callout" presStyleIdx="5" presStyleCnt="7"/>
      <dgm:spPr/>
    </dgm:pt>
    <dgm:pt modelId="{7361C365-AF00-744D-BAC1-EA20E6CD32A0}" type="pres">
      <dgm:prSet presAssocID="{636975E7-C8EA-4769-A7B3-9E6658EE4EFF}" presName="vertSpace2b" presStyleCnt="0"/>
      <dgm:spPr/>
    </dgm:pt>
    <dgm:pt modelId="{F740AD81-970C-C54E-A9EA-2751FD7A00B2}" type="pres">
      <dgm:prSet presAssocID="{779CB523-13DE-4E43-8518-1A4DC5E3452A}" presName="horz2" presStyleCnt="0"/>
      <dgm:spPr/>
    </dgm:pt>
    <dgm:pt modelId="{10F85E3E-8BEC-C647-ACA0-29B5D2744707}" type="pres">
      <dgm:prSet presAssocID="{779CB523-13DE-4E43-8518-1A4DC5E3452A}" presName="horzSpace2" presStyleCnt="0"/>
      <dgm:spPr/>
    </dgm:pt>
    <dgm:pt modelId="{7A42E788-A91A-F14C-B170-2B5B6A7185B7}" type="pres">
      <dgm:prSet presAssocID="{779CB523-13DE-4E43-8518-1A4DC5E3452A}" presName="tx2" presStyleLbl="revTx" presStyleIdx="8" presStyleCnt="9"/>
      <dgm:spPr/>
    </dgm:pt>
    <dgm:pt modelId="{0CB00DF0-093A-2F43-9F88-311AA97021E1}" type="pres">
      <dgm:prSet presAssocID="{779CB523-13DE-4E43-8518-1A4DC5E3452A}" presName="vert2" presStyleCnt="0"/>
      <dgm:spPr/>
    </dgm:pt>
    <dgm:pt modelId="{FE7777AA-3254-9047-AAAB-A9B8E4B677F3}" type="pres">
      <dgm:prSet presAssocID="{779CB523-13DE-4E43-8518-1A4DC5E3452A}" presName="thinLine2b" presStyleLbl="callout" presStyleIdx="6" presStyleCnt="7"/>
      <dgm:spPr/>
    </dgm:pt>
    <dgm:pt modelId="{0D9DEE2B-8401-F342-901E-014DC5AA8F97}" type="pres">
      <dgm:prSet presAssocID="{779CB523-13DE-4E43-8518-1A4DC5E3452A}" presName="vertSpace2b" presStyleCnt="0"/>
      <dgm:spPr/>
    </dgm:pt>
  </dgm:ptLst>
  <dgm:cxnLst>
    <dgm:cxn modelId="{2B534F07-27AC-9549-8AAD-03C42624C665}" type="presOf" srcId="{4703EC1A-92E7-426C-8A91-80C9D7294685}" destId="{8C1D8F80-CD06-F547-A251-B85C948F578E}" srcOrd="0" destOrd="0" presId="urn:microsoft.com/office/officeart/2008/layout/LinedList"/>
    <dgm:cxn modelId="{466B480B-318A-4FE4-90FB-3E81E238FF16}" srcId="{5C782B95-F378-484F-A0AC-CE697D1E4260}" destId="{779CB523-13DE-4E43-8518-1A4DC5E3452A}" srcOrd="3" destOrd="0" parTransId="{6675515D-657F-4B7D-AC79-050F7FBF0EA5}" sibTransId="{0C4F76F4-2EEE-447F-A1E6-D24CFD0F6CC2}"/>
    <dgm:cxn modelId="{717D0811-F99D-4019-A40C-E1258D90361E}" srcId="{D1A38D74-4897-4115-B242-E0650BC68EE9}" destId="{99865F19-16F7-4DAF-8A22-52D9243424B1}" srcOrd="1" destOrd="0" parTransId="{382C6ECC-85F5-410D-A861-520853AB0199}" sibTransId="{2B3B5708-F68D-4C3D-99E9-51F7DFEEF061}"/>
    <dgm:cxn modelId="{3488FB17-9FDC-42B9-9D45-834FEE950DB2}" srcId="{5C782B95-F378-484F-A0AC-CE697D1E4260}" destId="{636975E7-C8EA-4769-A7B3-9E6658EE4EFF}" srcOrd="2" destOrd="0" parTransId="{6777C557-9224-4056-A177-EB88E649B6D8}" sibTransId="{E0EF98D2-0E61-497C-95B7-DE9ADEA6F49B}"/>
    <dgm:cxn modelId="{60291935-2874-47A5-8812-735537339E8A}" srcId="{5C782B95-F378-484F-A0AC-CE697D1E4260}" destId="{B4ECC299-0999-4208-8035-63AA034BB86B}" srcOrd="0" destOrd="0" parTransId="{716A6656-35FF-4019-9996-45F1765C5883}" sibTransId="{5F402105-5CAB-4F48-B72B-A4C3C37942E3}"/>
    <dgm:cxn modelId="{043EFC3C-0CB5-4598-B090-C3625393FB0D}" srcId="{CEEBB760-029E-40C1-8F0D-063AFA508038}" destId="{5C782B95-F378-484F-A0AC-CE697D1E4260}" srcOrd="1" destOrd="0" parTransId="{BB182938-FEB3-46EF-86BA-B66DDEDA696A}" sibTransId="{E7849F3A-034F-42E1-A31A-B32F4F76CE0A}"/>
    <dgm:cxn modelId="{526BD53E-5F2D-4B05-9A7D-35C1F1C015D0}" srcId="{D1A38D74-4897-4115-B242-E0650BC68EE9}" destId="{2F1858C5-43F3-454D-AF91-B54FB36BABB3}" srcOrd="0" destOrd="0" parTransId="{A3A28B4C-FA7D-4DFD-A016-43CD83CB7820}" sibTransId="{2CD9D880-7455-4A7F-860E-52DEA0391EE6}"/>
    <dgm:cxn modelId="{10CF3A5C-979A-4E6E-8111-FD7AEA056D30}" srcId="{D1A38D74-4897-4115-B242-E0650BC68EE9}" destId="{D291365D-362A-425A-9C38-1942947B131A}" srcOrd="2" destOrd="0" parTransId="{7421458B-23D5-43D7-84E7-DBC9FBEFDD86}" sibTransId="{F75164CE-D3F5-4B95-AB32-9BCE4BA7DE7C}"/>
    <dgm:cxn modelId="{AC76845C-CE1D-9C4A-9497-5528033C715C}" type="presOf" srcId="{779CB523-13DE-4E43-8518-1A4DC5E3452A}" destId="{7A42E788-A91A-F14C-B170-2B5B6A7185B7}" srcOrd="0" destOrd="0" presId="urn:microsoft.com/office/officeart/2008/layout/LinedList"/>
    <dgm:cxn modelId="{01DB8B65-7908-9540-9130-C822B9B3B69E}" type="presOf" srcId="{D291365D-362A-425A-9C38-1942947B131A}" destId="{A3A4FFD6-477B-D948-91CB-ED4BFB493892}" srcOrd="0" destOrd="0" presId="urn:microsoft.com/office/officeart/2008/layout/LinedList"/>
    <dgm:cxn modelId="{B9E8646A-3C04-E14A-A3AB-0F47C54933B7}" type="presOf" srcId="{2F1858C5-43F3-454D-AF91-B54FB36BABB3}" destId="{4F1374EE-A060-3342-9056-9E98DEBAA90D}" srcOrd="0" destOrd="0" presId="urn:microsoft.com/office/officeart/2008/layout/LinedList"/>
    <dgm:cxn modelId="{67671172-C5B3-8D48-8919-57F8178F6031}" type="presOf" srcId="{636975E7-C8EA-4769-A7B3-9E6658EE4EFF}" destId="{8F33F837-73F3-4A40-9F9F-146636C0A6FA}" srcOrd="0" destOrd="0" presId="urn:microsoft.com/office/officeart/2008/layout/LinedList"/>
    <dgm:cxn modelId="{26875E77-9B93-461A-B483-115769169948}" srcId="{CEEBB760-029E-40C1-8F0D-063AFA508038}" destId="{D1A38D74-4897-4115-B242-E0650BC68EE9}" srcOrd="0" destOrd="0" parTransId="{6F0E0BF6-C5C9-4C77-8D6B-0052CB59FC50}" sibTransId="{3C481F74-6346-433A-B525-EEAF05616C45}"/>
    <dgm:cxn modelId="{2662D48B-1C32-5E40-80A4-2EAE55FBDF01}" type="presOf" srcId="{CEEBB760-029E-40C1-8F0D-063AFA508038}" destId="{03740995-341C-6C4F-9A9C-DE9A1215B9F4}" srcOrd="0" destOrd="0" presId="urn:microsoft.com/office/officeart/2008/layout/LinedList"/>
    <dgm:cxn modelId="{E842B7A3-2AFD-8247-9137-870DB185C19C}" type="presOf" srcId="{5C782B95-F378-484F-A0AC-CE697D1E4260}" destId="{9959E363-97B0-4F49-8CA9-C26954F6DE5A}" srcOrd="0" destOrd="0" presId="urn:microsoft.com/office/officeart/2008/layout/LinedList"/>
    <dgm:cxn modelId="{68CB87BC-64E9-9044-AB0B-EAF2C8243B3C}" type="presOf" srcId="{99865F19-16F7-4DAF-8A22-52D9243424B1}" destId="{9E535B7B-835B-D74A-8B90-57E8CBAE9D5D}" srcOrd="0" destOrd="0" presId="urn:microsoft.com/office/officeart/2008/layout/LinedList"/>
    <dgm:cxn modelId="{008E9DC0-D0CB-43C8-B305-AA30A2A572CC}" srcId="{5C782B95-F378-484F-A0AC-CE697D1E4260}" destId="{4703EC1A-92E7-426C-8A91-80C9D7294685}" srcOrd="1" destOrd="0" parTransId="{179BEFAC-2C31-466F-8B9C-B37A70713AA0}" sibTransId="{6FC5B491-8E01-457F-8422-893D7EA248D7}"/>
    <dgm:cxn modelId="{ACBEBCF9-93A6-C94B-8B1A-B52F77BCBDD2}" type="presOf" srcId="{B4ECC299-0999-4208-8035-63AA034BB86B}" destId="{2FF44062-2953-E741-9EBA-F00735CDFE5A}" srcOrd="0" destOrd="0" presId="urn:microsoft.com/office/officeart/2008/layout/LinedList"/>
    <dgm:cxn modelId="{76D059FF-E290-BF4E-87CA-267DEC62A9CD}" type="presOf" srcId="{D1A38D74-4897-4115-B242-E0650BC68EE9}" destId="{6F20F993-7EBA-7140-81B9-899EE01BE03A}" srcOrd="0" destOrd="0" presId="urn:microsoft.com/office/officeart/2008/layout/LinedList"/>
    <dgm:cxn modelId="{445AA582-DB54-334E-8EF7-FB7D4D312DB5}" type="presParOf" srcId="{03740995-341C-6C4F-9A9C-DE9A1215B9F4}" destId="{90744E12-D72F-764E-AE9A-10E7F05CA190}" srcOrd="0" destOrd="0" presId="urn:microsoft.com/office/officeart/2008/layout/LinedList"/>
    <dgm:cxn modelId="{A4353D1E-F111-224D-A952-DFA8C0CB3C38}" type="presParOf" srcId="{03740995-341C-6C4F-9A9C-DE9A1215B9F4}" destId="{A2AB4794-6A38-DB4C-A396-23134645F9A6}" srcOrd="1" destOrd="0" presId="urn:microsoft.com/office/officeart/2008/layout/LinedList"/>
    <dgm:cxn modelId="{C113E213-9452-7541-A516-C195B406F992}" type="presParOf" srcId="{A2AB4794-6A38-DB4C-A396-23134645F9A6}" destId="{6F20F993-7EBA-7140-81B9-899EE01BE03A}" srcOrd="0" destOrd="0" presId="urn:microsoft.com/office/officeart/2008/layout/LinedList"/>
    <dgm:cxn modelId="{5C1DBD9D-47B4-8947-ABC8-69F63EF6E861}" type="presParOf" srcId="{A2AB4794-6A38-DB4C-A396-23134645F9A6}" destId="{D18C6172-6F49-1640-815F-D38D05359F6E}" srcOrd="1" destOrd="0" presId="urn:microsoft.com/office/officeart/2008/layout/LinedList"/>
    <dgm:cxn modelId="{E73B116C-2C92-E846-9522-C7B8CB932D97}" type="presParOf" srcId="{D18C6172-6F49-1640-815F-D38D05359F6E}" destId="{85715497-4A3B-694B-B2BD-65FAE452699F}" srcOrd="0" destOrd="0" presId="urn:microsoft.com/office/officeart/2008/layout/LinedList"/>
    <dgm:cxn modelId="{6C8545D6-DE04-E74B-93C3-1C9C0205F624}" type="presParOf" srcId="{D18C6172-6F49-1640-815F-D38D05359F6E}" destId="{57635D5D-BF3A-3541-A337-DDD30FB99B22}" srcOrd="1" destOrd="0" presId="urn:microsoft.com/office/officeart/2008/layout/LinedList"/>
    <dgm:cxn modelId="{67DF5C8B-E371-D245-ADCF-4C763B95325F}" type="presParOf" srcId="{57635D5D-BF3A-3541-A337-DDD30FB99B22}" destId="{8B72697B-B687-CA43-BDA6-30E711E4E7E6}" srcOrd="0" destOrd="0" presId="urn:microsoft.com/office/officeart/2008/layout/LinedList"/>
    <dgm:cxn modelId="{D67019D5-6C41-434A-BB58-95F0595869ED}" type="presParOf" srcId="{57635D5D-BF3A-3541-A337-DDD30FB99B22}" destId="{4F1374EE-A060-3342-9056-9E98DEBAA90D}" srcOrd="1" destOrd="0" presId="urn:microsoft.com/office/officeart/2008/layout/LinedList"/>
    <dgm:cxn modelId="{08E466CD-476A-664F-B103-DB4535D90E6D}" type="presParOf" srcId="{57635D5D-BF3A-3541-A337-DDD30FB99B22}" destId="{8D0110F6-A087-E54E-B8FC-29FE30CCB67D}" srcOrd="2" destOrd="0" presId="urn:microsoft.com/office/officeart/2008/layout/LinedList"/>
    <dgm:cxn modelId="{3BD698EC-159C-6346-AA34-808929E9233A}" type="presParOf" srcId="{D18C6172-6F49-1640-815F-D38D05359F6E}" destId="{8A6FB17D-6384-914C-B075-6ADFED78F310}" srcOrd="2" destOrd="0" presId="urn:microsoft.com/office/officeart/2008/layout/LinedList"/>
    <dgm:cxn modelId="{744EF330-E7BB-B64F-A854-827013C7CC07}" type="presParOf" srcId="{D18C6172-6F49-1640-815F-D38D05359F6E}" destId="{0D73FC08-039F-4A43-ABBC-2C543628F3A0}" srcOrd="3" destOrd="0" presId="urn:microsoft.com/office/officeart/2008/layout/LinedList"/>
    <dgm:cxn modelId="{64CB175C-F627-D24D-BCD4-EB08D17B651A}" type="presParOf" srcId="{D18C6172-6F49-1640-815F-D38D05359F6E}" destId="{E797077E-1259-C34B-97BE-F5B09705A088}" srcOrd="4" destOrd="0" presId="urn:microsoft.com/office/officeart/2008/layout/LinedList"/>
    <dgm:cxn modelId="{BEA31B52-A57C-9C4D-B18C-6D49E6514202}" type="presParOf" srcId="{E797077E-1259-C34B-97BE-F5B09705A088}" destId="{01A47EB6-BFF6-274A-BE2A-C70B608A589A}" srcOrd="0" destOrd="0" presId="urn:microsoft.com/office/officeart/2008/layout/LinedList"/>
    <dgm:cxn modelId="{94047595-259E-7E49-902F-A342077EE40D}" type="presParOf" srcId="{E797077E-1259-C34B-97BE-F5B09705A088}" destId="{9E535B7B-835B-D74A-8B90-57E8CBAE9D5D}" srcOrd="1" destOrd="0" presId="urn:microsoft.com/office/officeart/2008/layout/LinedList"/>
    <dgm:cxn modelId="{8EF8DD68-1270-674C-A203-3922B872945F}" type="presParOf" srcId="{E797077E-1259-C34B-97BE-F5B09705A088}" destId="{E9F38C6C-3100-E946-8F61-420642CED8E3}" srcOrd="2" destOrd="0" presId="urn:microsoft.com/office/officeart/2008/layout/LinedList"/>
    <dgm:cxn modelId="{38CC9BBB-81FA-A04C-BBD2-AFCE7E4B733F}" type="presParOf" srcId="{D18C6172-6F49-1640-815F-D38D05359F6E}" destId="{31A198B3-B32B-884C-AEB3-A010600C9DEB}" srcOrd="5" destOrd="0" presId="urn:microsoft.com/office/officeart/2008/layout/LinedList"/>
    <dgm:cxn modelId="{FA5C132F-C058-3C47-B67D-D33E8AAB339C}" type="presParOf" srcId="{D18C6172-6F49-1640-815F-D38D05359F6E}" destId="{9873B762-920D-204E-A8EB-283CF0165166}" srcOrd="6" destOrd="0" presId="urn:microsoft.com/office/officeart/2008/layout/LinedList"/>
    <dgm:cxn modelId="{569138E3-F3A3-9044-AB0B-AFE1048A9626}" type="presParOf" srcId="{D18C6172-6F49-1640-815F-D38D05359F6E}" destId="{7258CDA3-742A-6D46-9EBA-9B797B603CB9}" srcOrd="7" destOrd="0" presId="urn:microsoft.com/office/officeart/2008/layout/LinedList"/>
    <dgm:cxn modelId="{2EBC4ACC-FD2D-0D41-A222-5B3F33F91BD3}" type="presParOf" srcId="{7258CDA3-742A-6D46-9EBA-9B797B603CB9}" destId="{CC62AE92-3C7D-0C47-9853-CCEE4AB860DD}" srcOrd="0" destOrd="0" presId="urn:microsoft.com/office/officeart/2008/layout/LinedList"/>
    <dgm:cxn modelId="{58FAE2DB-4FF4-F643-B697-4679086C9003}" type="presParOf" srcId="{7258CDA3-742A-6D46-9EBA-9B797B603CB9}" destId="{A3A4FFD6-477B-D948-91CB-ED4BFB493892}" srcOrd="1" destOrd="0" presId="urn:microsoft.com/office/officeart/2008/layout/LinedList"/>
    <dgm:cxn modelId="{F6E7FDC3-B32A-5742-BE6F-4564F01307C3}" type="presParOf" srcId="{7258CDA3-742A-6D46-9EBA-9B797B603CB9}" destId="{D7EC239B-7A01-C64D-A99F-8D96E50ED525}" srcOrd="2" destOrd="0" presId="urn:microsoft.com/office/officeart/2008/layout/LinedList"/>
    <dgm:cxn modelId="{91050CD8-8CDB-AB44-B68B-E2D767FD91F5}" type="presParOf" srcId="{D18C6172-6F49-1640-815F-D38D05359F6E}" destId="{FC036784-0F46-E646-B294-27B467D0C90A}" srcOrd="8" destOrd="0" presId="urn:microsoft.com/office/officeart/2008/layout/LinedList"/>
    <dgm:cxn modelId="{5FDE1338-0AFB-A640-B20C-11A8C7690D18}" type="presParOf" srcId="{D18C6172-6F49-1640-815F-D38D05359F6E}" destId="{13D482F6-6EC4-9A43-9788-E76C6E3EA04C}" srcOrd="9" destOrd="0" presId="urn:microsoft.com/office/officeart/2008/layout/LinedList"/>
    <dgm:cxn modelId="{0170933E-EAFC-014D-9F16-62E4C4209D56}" type="presParOf" srcId="{03740995-341C-6C4F-9A9C-DE9A1215B9F4}" destId="{FAE88D54-8E68-9E4C-A553-4ACFC0059132}" srcOrd="2" destOrd="0" presId="urn:microsoft.com/office/officeart/2008/layout/LinedList"/>
    <dgm:cxn modelId="{3524D23D-A00A-7B45-9808-9CD23DA762CE}" type="presParOf" srcId="{03740995-341C-6C4F-9A9C-DE9A1215B9F4}" destId="{81CCCC3C-A4AA-AD46-BD0C-79B396E44D5F}" srcOrd="3" destOrd="0" presId="urn:microsoft.com/office/officeart/2008/layout/LinedList"/>
    <dgm:cxn modelId="{23207BD6-BE8B-8E49-B191-2F574C90BCED}" type="presParOf" srcId="{81CCCC3C-A4AA-AD46-BD0C-79B396E44D5F}" destId="{9959E363-97B0-4F49-8CA9-C26954F6DE5A}" srcOrd="0" destOrd="0" presId="urn:microsoft.com/office/officeart/2008/layout/LinedList"/>
    <dgm:cxn modelId="{949CD641-2573-764D-A23F-1A1FC87EDD2E}" type="presParOf" srcId="{81CCCC3C-A4AA-AD46-BD0C-79B396E44D5F}" destId="{ABB23CF0-307A-F64A-A8CB-E394C759BEBC}" srcOrd="1" destOrd="0" presId="urn:microsoft.com/office/officeart/2008/layout/LinedList"/>
    <dgm:cxn modelId="{2D2DCBBD-1A70-B74D-80D2-124263D6073A}" type="presParOf" srcId="{ABB23CF0-307A-F64A-A8CB-E394C759BEBC}" destId="{010D40ED-0C75-1742-B57B-D2CAC8084E5A}" srcOrd="0" destOrd="0" presId="urn:microsoft.com/office/officeart/2008/layout/LinedList"/>
    <dgm:cxn modelId="{E1010735-33FC-BF4F-A2F0-71282073CE93}" type="presParOf" srcId="{ABB23CF0-307A-F64A-A8CB-E394C759BEBC}" destId="{72FD03D4-418E-B143-8EA7-99B56228EAD5}" srcOrd="1" destOrd="0" presId="urn:microsoft.com/office/officeart/2008/layout/LinedList"/>
    <dgm:cxn modelId="{1B9DAFAF-345A-AF45-A7C5-E1ED3E84687E}" type="presParOf" srcId="{72FD03D4-418E-B143-8EA7-99B56228EAD5}" destId="{AAD61671-6E01-404B-BBA6-7447AB2FF652}" srcOrd="0" destOrd="0" presId="urn:microsoft.com/office/officeart/2008/layout/LinedList"/>
    <dgm:cxn modelId="{CCE5D682-A3B5-FE4E-9F01-128F5B84892E}" type="presParOf" srcId="{72FD03D4-418E-B143-8EA7-99B56228EAD5}" destId="{2FF44062-2953-E741-9EBA-F00735CDFE5A}" srcOrd="1" destOrd="0" presId="urn:microsoft.com/office/officeart/2008/layout/LinedList"/>
    <dgm:cxn modelId="{4AD95B4F-EFCC-AE46-8439-E8C96DA64945}" type="presParOf" srcId="{72FD03D4-418E-B143-8EA7-99B56228EAD5}" destId="{5277748B-8AAD-6440-AF4E-00D712C7795C}" srcOrd="2" destOrd="0" presId="urn:microsoft.com/office/officeart/2008/layout/LinedList"/>
    <dgm:cxn modelId="{EAA18B44-F7C3-F447-89BC-7A87DB447066}" type="presParOf" srcId="{ABB23CF0-307A-F64A-A8CB-E394C759BEBC}" destId="{4FE550F8-897C-6641-A4C6-9000390FB7D0}" srcOrd="2" destOrd="0" presId="urn:microsoft.com/office/officeart/2008/layout/LinedList"/>
    <dgm:cxn modelId="{2A19F456-461E-4948-A3D6-91068B19CACA}" type="presParOf" srcId="{ABB23CF0-307A-F64A-A8CB-E394C759BEBC}" destId="{29D7E71B-F904-EA44-8781-E00EAB7A25B4}" srcOrd="3" destOrd="0" presId="urn:microsoft.com/office/officeart/2008/layout/LinedList"/>
    <dgm:cxn modelId="{4217409E-15A8-F44B-ACA0-2BAF341FF136}" type="presParOf" srcId="{ABB23CF0-307A-F64A-A8CB-E394C759BEBC}" destId="{12B3AD4A-5B2C-854B-B68C-9FD36AE2C402}" srcOrd="4" destOrd="0" presId="urn:microsoft.com/office/officeart/2008/layout/LinedList"/>
    <dgm:cxn modelId="{708A2FDD-61D5-DF45-A04E-7BFDD99839C0}" type="presParOf" srcId="{12B3AD4A-5B2C-854B-B68C-9FD36AE2C402}" destId="{19639BC6-B6B5-4A49-A99F-A13ADB4BB6F0}" srcOrd="0" destOrd="0" presId="urn:microsoft.com/office/officeart/2008/layout/LinedList"/>
    <dgm:cxn modelId="{496A8E86-86B4-1546-A61D-522D14A52EA8}" type="presParOf" srcId="{12B3AD4A-5B2C-854B-B68C-9FD36AE2C402}" destId="{8C1D8F80-CD06-F547-A251-B85C948F578E}" srcOrd="1" destOrd="0" presId="urn:microsoft.com/office/officeart/2008/layout/LinedList"/>
    <dgm:cxn modelId="{708ED627-5205-D046-BE93-720ECF785CC1}" type="presParOf" srcId="{12B3AD4A-5B2C-854B-B68C-9FD36AE2C402}" destId="{A046C9BC-5517-7B4F-B11C-5DD13AFC7389}" srcOrd="2" destOrd="0" presId="urn:microsoft.com/office/officeart/2008/layout/LinedList"/>
    <dgm:cxn modelId="{BCD41855-313F-2541-A8D6-9A9018A28277}" type="presParOf" srcId="{ABB23CF0-307A-F64A-A8CB-E394C759BEBC}" destId="{E3AE9482-7234-084A-95B5-D8AA286206F9}" srcOrd="5" destOrd="0" presId="urn:microsoft.com/office/officeart/2008/layout/LinedList"/>
    <dgm:cxn modelId="{051B9A80-7BC3-3C4F-83E3-7BEA4171D2FD}" type="presParOf" srcId="{ABB23CF0-307A-F64A-A8CB-E394C759BEBC}" destId="{6A70DBB2-93FC-2949-A444-D9EB53DABAB7}" srcOrd="6" destOrd="0" presId="urn:microsoft.com/office/officeart/2008/layout/LinedList"/>
    <dgm:cxn modelId="{A72CB4A0-BB14-F545-9E11-1981F26FE6CA}" type="presParOf" srcId="{ABB23CF0-307A-F64A-A8CB-E394C759BEBC}" destId="{5020A6A5-B5F0-5448-9306-5A49D0294F2A}" srcOrd="7" destOrd="0" presId="urn:microsoft.com/office/officeart/2008/layout/LinedList"/>
    <dgm:cxn modelId="{C22F9877-B849-3B42-A767-DC64306349E5}" type="presParOf" srcId="{5020A6A5-B5F0-5448-9306-5A49D0294F2A}" destId="{83BA8986-3689-D64F-A62F-259E7F7CA77F}" srcOrd="0" destOrd="0" presId="urn:microsoft.com/office/officeart/2008/layout/LinedList"/>
    <dgm:cxn modelId="{2ECEBF54-1D7B-0142-AA53-625CAAD7E716}" type="presParOf" srcId="{5020A6A5-B5F0-5448-9306-5A49D0294F2A}" destId="{8F33F837-73F3-4A40-9F9F-146636C0A6FA}" srcOrd="1" destOrd="0" presId="urn:microsoft.com/office/officeart/2008/layout/LinedList"/>
    <dgm:cxn modelId="{7492E1D3-CC53-EB47-B0F7-40CA1B29FF51}" type="presParOf" srcId="{5020A6A5-B5F0-5448-9306-5A49D0294F2A}" destId="{5B98BB1C-8C75-154D-A268-127EA099BBD9}" srcOrd="2" destOrd="0" presId="urn:microsoft.com/office/officeart/2008/layout/LinedList"/>
    <dgm:cxn modelId="{7EC99945-49DA-3349-B662-934FC3EA67A0}" type="presParOf" srcId="{ABB23CF0-307A-F64A-A8CB-E394C759BEBC}" destId="{E7226AF9-B92C-C142-8C78-EFB3E23EB869}" srcOrd="8" destOrd="0" presId="urn:microsoft.com/office/officeart/2008/layout/LinedList"/>
    <dgm:cxn modelId="{E3C5DD5C-1AEC-B54B-AAC1-8D47C9D40AE0}" type="presParOf" srcId="{ABB23CF0-307A-F64A-A8CB-E394C759BEBC}" destId="{7361C365-AF00-744D-BAC1-EA20E6CD32A0}" srcOrd="9" destOrd="0" presId="urn:microsoft.com/office/officeart/2008/layout/LinedList"/>
    <dgm:cxn modelId="{12E67858-83DA-394C-AED4-3D7E8B73E63B}" type="presParOf" srcId="{ABB23CF0-307A-F64A-A8CB-E394C759BEBC}" destId="{F740AD81-970C-C54E-A9EA-2751FD7A00B2}" srcOrd="10" destOrd="0" presId="urn:microsoft.com/office/officeart/2008/layout/LinedList"/>
    <dgm:cxn modelId="{87180CE7-70F3-D044-8264-D0C34C513976}" type="presParOf" srcId="{F740AD81-970C-C54E-A9EA-2751FD7A00B2}" destId="{10F85E3E-8BEC-C647-ACA0-29B5D2744707}" srcOrd="0" destOrd="0" presId="urn:microsoft.com/office/officeart/2008/layout/LinedList"/>
    <dgm:cxn modelId="{70490AD7-786B-E341-9EC5-1DB335E38131}" type="presParOf" srcId="{F740AD81-970C-C54E-A9EA-2751FD7A00B2}" destId="{7A42E788-A91A-F14C-B170-2B5B6A7185B7}" srcOrd="1" destOrd="0" presId="urn:microsoft.com/office/officeart/2008/layout/LinedList"/>
    <dgm:cxn modelId="{C083AD5C-C33B-A643-AD09-924DEF63118C}" type="presParOf" srcId="{F740AD81-970C-C54E-A9EA-2751FD7A00B2}" destId="{0CB00DF0-093A-2F43-9F88-311AA97021E1}" srcOrd="2" destOrd="0" presId="urn:microsoft.com/office/officeart/2008/layout/LinedList"/>
    <dgm:cxn modelId="{BE7DA9D1-6409-7D42-9E4F-7F7186F537BF}" type="presParOf" srcId="{ABB23CF0-307A-F64A-A8CB-E394C759BEBC}" destId="{FE7777AA-3254-9047-AAAB-A9B8E4B677F3}" srcOrd="11" destOrd="0" presId="urn:microsoft.com/office/officeart/2008/layout/LinedList"/>
    <dgm:cxn modelId="{221D331F-2AB8-564C-A4C3-E0CC71D50833}" type="presParOf" srcId="{ABB23CF0-307A-F64A-A8CB-E394C759BEBC}" destId="{0D9DEE2B-8401-F342-901E-014DC5AA8F97}"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19F346-009F-4778-B0DA-DB7B8A1291F1}"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3DC9AB49-2DAA-4BEE-A35B-F518E5BD1F3C}">
      <dgm:prSet custT="1"/>
      <dgm:spPr/>
      <dgm:t>
        <a:bodyPr/>
        <a:lstStyle/>
        <a:p>
          <a:r>
            <a:rPr lang="en-US" sz="3600" dirty="0"/>
            <a:t>PFE Coordinator</a:t>
          </a:r>
        </a:p>
      </dgm:t>
    </dgm:pt>
    <dgm:pt modelId="{47DDAB27-E8DB-4059-AD22-D5903ACE5F88}" type="parTrans" cxnId="{B5297068-4146-4250-8EFE-8FCBEBE6D5BC}">
      <dgm:prSet/>
      <dgm:spPr/>
      <dgm:t>
        <a:bodyPr/>
        <a:lstStyle/>
        <a:p>
          <a:endParaRPr lang="en-US"/>
        </a:p>
      </dgm:t>
    </dgm:pt>
    <dgm:pt modelId="{DEA7C2E1-A560-439A-91C7-02399F4A0B21}" type="sibTrans" cxnId="{B5297068-4146-4250-8EFE-8FCBEBE6D5BC}">
      <dgm:prSet/>
      <dgm:spPr/>
      <dgm:t>
        <a:bodyPr/>
        <a:lstStyle/>
        <a:p>
          <a:endParaRPr lang="en-US"/>
        </a:p>
      </dgm:t>
    </dgm:pt>
    <dgm:pt modelId="{26540379-BE16-49E5-BCFF-4C9A333CEE0D}">
      <dgm:prSet custT="1"/>
      <dgm:spPr/>
      <dgm:t>
        <a:bodyPr/>
        <a:lstStyle/>
        <a:p>
          <a:r>
            <a:rPr lang="en-US" sz="3200" dirty="0"/>
            <a:t>Name:</a:t>
          </a:r>
        </a:p>
      </dgm:t>
    </dgm:pt>
    <dgm:pt modelId="{CA66B166-C746-4828-9C36-F998E0107301}" type="parTrans" cxnId="{F75690F1-5774-44E7-8346-06704581BA39}">
      <dgm:prSet/>
      <dgm:spPr/>
      <dgm:t>
        <a:bodyPr/>
        <a:lstStyle/>
        <a:p>
          <a:endParaRPr lang="en-US"/>
        </a:p>
      </dgm:t>
    </dgm:pt>
    <dgm:pt modelId="{83AEDFE9-E6F4-4D19-B1D4-EBAA2F387670}" type="sibTrans" cxnId="{F75690F1-5774-44E7-8346-06704581BA39}">
      <dgm:prSet/>
      <dgm:spPr/>
      <dgm:t>
        <a:bodyPr/>
        <a:lstStyle/>
        <a:p>
          <a:endParaRPr lang="en-US"/>
        </a:p>
      </dgm:t>
    </dgm:pt>
    <dgm:pt modelId="{4B5879F0-C59D-464F-BE18-12558A11EEE8}">
      <dgm:prSet custT="1"/>
      <dgm:spPr/>
      <dgm:t>
        <a:bodyPr/>
        <a:lstStyle/>
        <a:p>
          <a:r>
            <a:rPr lang="en-US" sz="3200" dirty="0"/>
            <a:t>Phone:</a:t>
          </a:r>
        </a:p>
      </dgm:t>
    </dgm:pt>
    <dgm:pt modelId="{8520E897-19F0-45B4-9B67-20FCB6276400}" type="parTrans" cxnId="{39B488C5-F0D3-435C-AF6D-5F0F0C75794D}">
      <dgm:prSet/>
      <dgm:spPr/>
      <dgm:t>
        <a:bodyPr/>
        <a:lstStyle/>
        <a:p>
          <a:endParaRPr lang="en-US"/>
        </a:p>
      </dgm:t>
    </dgm:pt>
    <dgm:pt modelId="{F0713148-9261-421D-A696-6C3191D65228}" type="sibTrans" cxnId="{39B488C5-F0D3-435C-AF6D-5F0F0C75794D}">
      <dgm:prSet/>
      <dgm:spPr/>
      <dgm:t>
        <a:bodyPr/>
        <a:lstStyle/>
        <a:p>
          <a:endParaRPr lang="en-US"/>
        </a:p>
      </dgm:t>
    </dgm:pt>
    <dgm:pt modelId="{F2828E16-056B-4644-A282-892F4BCE109C}">
      <dgm:prSet custT="1"/>
      <dgm:spPr/>
      <dgm:t>
        <a:bodyPr/>
        <a:lstStyle/>
        <a:p>
          <a:r>
            <a:rPr lang="en-US" sz="3200" dirty="0"/>
            <a:t>Email:</a:t>
          </a:r>
        </a:p>
      </dgm:t>
    </dgm:pt>
    <dgm:pt modelId="{91798DC0-DC44-4023-AC7D-512D5EC46712}" type="parTrans" cxnId="{E62B7985-74F2-4312-B95B-3177BF2A5322}">
      <dgm:prSet/>
      <dgm:spPr/>
      <dgm:t>
        <a:bodyPr/>
        <a:lstStyle/>
        <a:p>
          <a:endParaRPr lang="en-US"/>
        </a:p>
      </dgm:t>
    </dgm:pt>
    <dgm:pt modelId="{B0A8B91A-68D6-430B-A4BA-AAEC9F9F0BB3}" type="sibTrans" cxnId="{E62B7985-74F2-4312-B95B-3177BF2A5322}">
      <dgm:prSet/>
      <dgm:spPr/>
      <dgm:t>
        <a:bodyPr/>
        <a:lstStyle/>
        <a:p>
          <a:endParaRPr lang="en-US"/>
        </a:p>
      </dgm:t>
    </dgm:pt>
    <dgm:pt modelId="{9E9AFA4D-9CCF-7B4B-A588-D487327FEC6A}" type="pres">
      <dgm:prSet presAssocID="{7519F346-009F-4778-B0DA-DB7B8A1291F1}" presName="vert0" presStyleCnt="0">
        <dgm:presLayoutVars>
          <dgm:dir/>
          <dgm:animOne val="branch"/>
          <dgm:animLvl val="lvl"/>
        </dgm:presLayoutVars>
      </dgm:prSet>
      <dgm:spPr/>
    </dgm:pt>
    <dgm:pt modelId="{7315A540-02FC-8C4F-9BB9-B896625E87B3}" type="pres">
      <dgm:prSet presAssocID="{3DC9AB49-2DAA-4BEE-A35B-F518E5BD1F3C}" presName="thickLine" presStyleLbl="alignNode1" presStyleIdx="0" presStyleCnt="4"/>
      <dgm:spPr/>
    </dgm:pt>
    <dgm:pt modelId="{85477503-0C8F-2346-AE46-DDBF91DD3870}" type="pres">
      <dgm:prSet presAssocID="{3DC9AB49-2DAA-4BEE-A35B-F518E5BD1F3C}" presName="horz1" presStyleCnt="0"/>
      <dgm:spPr/>
    </dgm:pt>
    <dgm:pt modelId="{C202B7C0-27AA-A64E-9158-88646568DD72}" type="pres">
      <dgm:prSet presAssocID="{3DC9AB49-2DAA-4BEE-A35B-F518E5BD1F3C}" presName="tx1" presStyleLbl="revTx" presStyleIdx="0" presStyleCnt="4"/>
      <dgm:spPr/>
    </dgm:pt>
    <dgm:pt modelId="{8CD965DA-69ED-3848-AD08-4B5E4E526693}" type="pres">
      <dgm:prSet presAssocID="{3DC9AB49-2DAA-4BEE-A35B-F518E5BD1F3C}" presName="vert1" presStyleCnt="0"/>
      <dgm:spPr/>
    </dgm:pt>
    <dgm:pt modelId="{A701880B-8377-9444-B1D4-B7D51236CD81}" type="pres">
      <dgm:prSet presAssocID="{26540379-BE16-49E5-BCFF-4C9A333CEE0D}" presName="thickLine" presStyleLbl="alignNode1" presStyleIdx="1" presStyleCnt="4"/>
      <dgm:spPr/>
    </dgm:pt>
    <dgm:pt modelId="{4BE11BC9-9CFA-3042-9842-313279BFDBF0}" type="pres">
      <dgm:prSet presAssocID="{26540379-BE16-49E5-BCFF-4C9A333CEE0D}" presName="horz1" presStyleCnt="0"/>
      <dgm:spPr/>
    </dgm:pt>
    <dgm:pt modelId="{59FF801C-2576-3944-B3DE-0EF5B5142366}" type="pres">
      <dgm:prSet presAssocID="{26540379-BE16-49E5-BCFF-4C9A333CEE0D}" presName="tx1" presStyleLbl="revTx" presStyleIdx="1" presStyleCnt="4"/>
      <dgm:spPr/>
    </dgm:pt>
    <dgm:pt modelId="{1BE497E5-6D63-9844-98D4-737DA3602E17}" type="pres">
      <dgm:prSet presAssocID="{26540379-BE16-49E5-BCFF-4C9A333CEE0D}" presName="vert1" presStyleCnt="0"/>
      <dgm:spPr/>
    </dgm:pt>
    <dgm:pt modelId="{370EF727-EA38-204A-9629-4407151183BC}" type="pres">
      <dgm:prSet presAssocID="{4B5879F0-C59D-464F-BE18-12558A11EEE8}" presName="thickLine" presStyleLbl="alignNode1" presStyleIdx="2" presStyleCnt="4"/>
      <dgm:spPr/>
    </dgm:pt>
    <dgm:pt modelId="{753D9EFE-E57C-CD44-8ECF-7E690F6C6586}" type="pres">
      <dgm:prSet presAssocID="{4B5879F0-C59D-464F-BE18-12558A11EEE8}" presName="horz1" presStyleCnt="0"/>
      <dgm:spPr/>
    </dgm:pt>
    <dgm:pt modelId="{7B8A7B91-2390-0B4E-AAC3-4AA70936420D}" type="pres">
      <dgm:prSet presAssocID="{4B5879F0-C59D-464F-BE18-12558A11EEE8}" presName="tx1" presStyleLbl="revTx" presStyleIdx="2" presStyleCnt="4"/>
      <dgm:spPr/>
    </dgm:pt>
    <dgm:pt modelId="{6C82E0DA-48B4-4541-84BC-2EF4BFC69166}" type="pres">
      <dgm:prSet presAssocID="{4B5879F0-C59D-464F-BE18-12558A11EEE8}" presName="vert1" presStyleCnt="0"/>
      <dgm:spPr/>
    </dgm:pt>
    <dgm:pt modelId="{BAD3949C-91C6-2748-81F2-898D6C604516}" type="pres">
      <dgm:prSet presAssocID="{F2828E16-056B-4644-A282-892F4BCE109C}" presName="thickLine" presStyleLbl="alignNode1" presStyleIdx="3" presStyleCnt="4"/>
      <dgm:spPr/>
    </dgm:pt>
    <dgm:pt modelId="{4F596DFC-F3C8-F441-8B68-21A228EDE648}" type="pres">
      <dgm:prSet presAssocID="{F2828E16-056B-4644-A282-892F4BCE109C}" presName="horz1" presStyleCnt="0"/>
      <dgm:spPr/>
    </dgm:pt>
    <dgm:pt modelId="{B57D8EDB-86E7-9344-AEBE-514620861C98}" type="pres">
      <dgm:prSet presAssocID="{F2828E16-056B-4644-A282-892F4BCE109C}" presName="tx1" presStyleLbl="revTx" presStyleIdx="3" presStyleCnt="4"/>
      <dgm:spPr/>
    </dgm:pt>
    <dgm:pt modelId="{649977BF-DD6B-8343-AB6B-5D0D22F8876E}" type="pres">
      <dgm:prSet presAssocID="{F2828E16-056B-4644-A282-892F4BCE109C}" presName="vert1" presStyleCnt="0"/>
      <dgm:spPr/>
    </dgm:pt>
  </dgm:ptLst>
  <dgm:cxnLst>
    <dgm:cxn modelId="{97CC5139-2E62-1044-91BD-C867FAB83159}" type="presOf" srcId="{7519F346-009F-4778-B0DA-DB7B8A1291F1}" destId="{9E9AFA4D-9CCF-7B4B-A588-D487327FEC6A}" srcOrd="0" destOrd="0" presId="urn:microsoft.com/office/officeart/2008/layout/LinedList"/>
    <dgm:cxn modelId="{BAA7BD59-022D-C743-96C3-416C018D690C}" type="presOf" srcId="{26540379-BE16-49E5-BCFF-4C9A333CEE0D}" destId="{59FF801C-2576-3944-B3DE-0EF5B5142366}" srcOrd="0" destOrd="0" presId="urn:microsoft.com/office/officeart/2008/layout/LinedList"/>
    <dgm:cxn modelId="{B5297068-4146-4250-8EFE-8FCBEBE6D5BC}" srcId="{7519F346-009F-4778-B0DA-DB7B8A1291F1}" destId="{3DC9AB49-2DAA-4BEE-A35B-F518E5BD1F3C}" srcOrd="0" destOrd="0" parTransId="{47DDAB27-E8DB-4059-AD22-D5903ACE5F88}" sibTransId="{DEA7C2E1-A560-439A-91C7-02399F4A0B21}"/>
    <dgm:cxn modelId="{089B2A75-8B55-544D-8DE2-5F2B12D726FB}" type="presOf" srcId="{3DC9AB49-2DAA-4BEE-A35B-F518E5BD1F3C}" destId="{C202B7C0-27AA-A64E-9158-88646568DD72}" srcOrd="0" destOrd="0" presId="urn:microsoft.com/office/officeart/2008/layout/LinedList"/>
    <dgm:cxn modelId="{E62B7985-74F2-4312-B95B-3177BF2A5322}" srcId="{7519F346-009F-4778-B0DA-DB7B8A1291F1}" destId="{F2828E16-056B-4644-A282-892F4BCE109C}" srcOrd="3" destOrd="0" parTransId="{91798DC0-DC44-4023-AC7D-512D5EC46712}" sibTransId="{B0A8B91A-68D6-430B-A4BA-AAEC9F9F0BB3}"/>
    <dgm:cxn modelId="{90600EA7-E1AB-4C4C-8DF6-ABC77F040FB1}" type="presOf" srcId="{4B5879F0-C59D-464F-BE18-12558A11EEE8}" destId="{7B8A7B91-2390-0B4E-AAC3-4AA70936420D}" srcOrd="0" destOrd="0" presId="urn:microsoft.com/office/officeart/2008/layout/LinedList"/>
    <dgm:cxn modelId="{39B488C5-F0D3-435C-AF6D-5F0F0C75794D}" srcId="{7519F346-009F-4778-B0DA-DB7B8A1291F1}" destId="{4B5879F0-C59D-464F-BE18-12558A11EEE8}" srcOrd="2" destOrd="0" parTransId="{8520E897-19F0-45B4-9B67-20FCB6276400}" sibTransId="{F0713148-9261-421D-A696-6C3191D65228}"/>
    <dgm:cxn modelId="{8BD575DE-E984-594C-ABB3-F0629AB8A96B}" type="presOf" srcId="{F2828E16-056B-4644-A282-892F4BCE109C}" destId="{B57D8EDB-86E7-9344-AEBE-514620861C98}" srcOrd="0" destOrd="0" presId="urn:microsoft.com/office/officeart/2008/layout/LinedList"/>
    <dgm:cxn modelId="{F75690F1-5774-44E7-8346-06704581BA39}" srcId="{7519F346-009F-4778-B0DA-DB7B8A1291F1}" destId="{26540379-BE16-49E5-BCFF-4C9A333CEE0D}" srcOrd="1" destOrd="0" parTransId="{CA66B166-C746-4828-9C36-F998E0107301}" sibTransId="{83AEDFE9-E6F4-4D19-B1D4-EBAA2F387670}"/>
    <dgm:cxn modelId="{19C4FCCB-BFEA-2D4A-AD72-9737942BD1C2}" type="presParOf" srcId="{9E9AFA4D-9CCF-7B4B-A588-D487327FEC6A}" destId="{7315A540-02FC-8C4F-9BB9-B896625E87B3}" srcOrd="0" destOrd="0" presId="urn:microsoft.com/office/officeart/2008/layout/LinedList"/>
    <dgm:cxn modelId="{12184A5C-B608-6649-9909-CB9531FE4013}" type="presParOf" srcId="{9E9AFA4D-9CCF-7B4B-A588-D487327FEC6A}" destId="{85477503-0C8F-2346-AE46-DDBF91DD3870}" srcOrd="1" destOrd="0" presId="urn:microsoft.com/office/officeart/2008/layout/LinedList"/>
    <dgm:cxn modelId="{EF31A5F0-D98A-254A-BC33-6AA4560DC683}" type="presParOf" srcId="{85477503-0C8F-2346-AE46-DDBF91DD3870}" destId="{C202B7C0-27AA-A64E-9158-88646568DD72}" srcOrd="0" destOrd="0" presId="urn:microsoft.com/office/officeart/2008/layout/LinedList"/>
    <dgm:cxn modelId="{642A602C-AA7F-CE4D-A7EF-E1AB70565CE3}" type="presParOf" srcId="{85477503-0C8F-2346-AE46-DDBF91DD3870}" destId="{8CD965DA-69ED-3848-AD08-4B5E4E526693}" srcOrd="1" destOrd="0" presId="urn:microsoft.com/office/officeart/2008/layout/LinedList"/>
    <dgm:cxn modelId="{FFB7F18C-7D73-7141-BB7E-193C68937F7B}" type="presParOf" srcId="{9E9AFA4D-9CCF-7B4B-A588-D487327FEC6A}" destId="{A701880B-8377-9444-B1D4-B7D51236CD81}" srcOrd="2" destOrd="0" presId="urn:microsoft.com/office/officeart/2008/layout/LinedList"/>
    <dgm:cxn modelId="{B046285F-16EC-A94D-8C92-63A25FAFC916}" type="presParOf" srcId="{9E9AFA4D-9CCF-7B4B-A588-D487327FEC6A}" destId="{4BE11BC9-9CFA-3042-9842-313279BFDBF0}" srcOrd="3" destOrd="0" presId="urn:microsoft.com/office/officeart/2008/layout/LinedList"/>
    <dgm:cxn modelId="{40293F25-1DD0-C045-823C-45665516DD6F}" type="presParOf" srcId="{4BE11BC9-9CFA-3042-9842-313279BFDBF0}" destId="{59FF801C-2576-3944-B3DE-0EF5B5142366}" srcOrd="0" destOrd="0" presId="urn:microsoft.com/office/officeart/2008/layout/LinedList"/>
    <dgm:cxn modelId="{4E037821-3FDD-B64A-99B3-C3788E1F630E}" type="presParOf" srcId="{4BE11BC9-9CFA-3042-9842-313279BFDBF0}" destId="{1BE497E5-6D63-9844-98D4-737DA3602E17}" srcOrd="1" destOrd="0" presId="urn:microsoft.com/office/officeart/2008/layout/LinedList"/>
    <dgm:cxn modelId="{4DD0B94C-3D9E-7C44-87B5-71BE7E586FFA}" type="presParOf" srcId="{9E9AFA4D-9CCF-7B4B-A588-D487327FEC6A}" destId="{370EF727-EA38-204A-9629-4407151183BC}" srcOrd="4" destOrd="0" presId="urn:microsoft.com/office/officeart/2008/layout/LinedList"/>
    <dgm:cxn modelId="{3E607DFA-5C9F-4E45-A7CD-4C141666F216}" type="presParOf" srcId="{9E9AFA4D-9CCF-7B4B-A588-D487327FEC6A}" destId="{753D9EFE-E57C-CD44-8ECF-7E690F6C6586}" srcOrd="5" destOrd="0" presId="urn:microsoft.com/office/officeart/2008/layout/LinedList"/>
    <dgm:cxn modelId="{24FD7CE5-0394-B940-AF76-9B953FF09CB8}" type="presParOf" srcId="{753D9EFE-E57C-CD44-8ECF-7E690F6C6586}" destId="{7B8A7B91-2390-0B4E-AAC3-4AA70936420D}" srcOrd="0" destOrd="0" presId="urn:microsoft.com/office/officeart/2008/layout/LinedList"/>
    <dgm:cxn modelId="{0B2001CE-55DB-2246-A56E-58845BAE0032}" type="presParOf" srcId="{753D9EFE-E57C-CD44-8ECF-7E690F6C6586}" destId="{6C82E0DA-48B4-4541-84BC-2EF4BFC69166}" srcOrd="1" destOrd="0" presId="urn:microsoft.com/office/officeart/2008/layout/LinedList"/>
    <dgm:cxn modelId="{56A43502-C254-044C-91A4-9457F1000CC3}" type="presParOf" srcId="{9E9AFA4D-9CCF-7B4B-A588-D487327FEC6A}" destId="{BAD3949C-91C6-2748-81F2-898D6C604516}" srcOrd="6" destOrd="0" presId="urn:microsoft.com/office/officeart/2008/layout/LinedList"/>
    <dgm:cxn modelId="{3C084F94-ED75-D54D-A88E-7DD48304689A}" type="presParOf" srcId="{9E9AFA4D-9CCF-7B4B-A588-D487327FEC6A}" destId="{4F596DFC-F3C8-F441-8B68-21A228EDE648}" srcOrd="7" destOrd="0" presId="urn:microsoft.com/office/officeart/2008/layout/LinedList"/>
    <dgm:cxn modelId="{F3DF2D40-5242-3749-B818-8C659B17E28A}" type="presParOf" srcId="{4F596DFC-F3C8-F441-8B68-21A228EDE648}" destId="{B57D8EDB-86E7-9344-AEBE-514620861C98}" srcOrd="0" destOrd="0" presId="urn:microsoft.com/office/officeart/2008/layout/LinedList"/>
    <dgm:cxn modelId="{2008E8C7-97D4-1741-A865-71459A3F4F38}" type="presParOf" srcId="{4F596DFC-F3C8-F441-8B68-21A228EDE648}" destId="{649977BF-DD6B-8343-AB6B-5D0D22F8876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5F330-64FD-EE43-A11E-7D0BD7C72DDC}">
      <dsp:nvSpPr>
        <dsp:cNvPr id="0" name=""/>
        <dsp:cNvSpPr/>
      </dsp:nvSpPr>
      <dsp:spPr>
        <a:xfrm>
          <a:off x="0" y="0"/>
          <a:ext cx="10995024" cy="417546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US" sz="3000" kern="1200" dirty="0"/>
            <a:t>An appropriate mentor is a cognitively healthy, older adult (age 55+) or someone with a disability who could use company and/or light assistance around the home.</a:t>
          </a:r>
        </a:p>
        <a:p>
          <a:pPr marL="0" lvl="0" indent="0" algn="ctr" defTabSz="1333500">
            <a:lnSpc>
              <a:spcPct val="90000"/>
            </a:lnSpc>
            <a:spcBef>
              <a:spcPct val="0"/>
            </a:spcBef>
            <a:spcAft>
              <a:spcPct val="35000"/>
            </a:spcAft>
            <a:buNone/>
          </a:pPr>
          <a:r>
            <a:rPr lang="en-US" sz="3000" kern="1200" dirty="0"/>
            <a:t>Find a mentor:</a:t>
          </a:r>
        </a:p>
      </dsp:txBody>
      <dsp:txXfrm>
        <a:off x="0" y="0"/>
        <a:ext cx="10995024" cy="2254752"/>
      </dsp:txXfrm>
    </dsp:sp>
    <dsp:sp modelId="{CB6E4958-7F75-774D-9769-8F974AF102E3}">
      <dsp:nvSpPr>
        <dsp:cNvPr id="0" name=""/>
        <dsp:cNvSpPr/>
      </dsp:nvSpPr>
      <dsp:spPr>
        <a:xfrm>
          <a:off x="3321" y="2171243"/>
          <a:ext cx="2112569" cy="1920715"/>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With whom you can form a friendship</a:t>
          </a:r>
        </a:p>
      </dsp:txBody>
      <dsp:txXfrm>
        <a:off x="3321" y="2171243"/>
        <a:ext cx="2112569" cy="1920715"/>
      </dsp:txXfrm>
    </dsp:sp>
    <dsp:sp modelId="{5F2642C0-5226-884F-A11E-0013BFAF2776}">
      <dsp:nvSpPr>
        <dsp:cNvPr id="0" name=""/>
        <dsp:cNvSpPr/>
      </dsp:nvSpPr>
      <dsp:spPr>
        <a:xfrm>
          <a:off x="2115890" y="2171243"/>
          <a:ext cx="2112569" cy="1920715"/>
        </a:xfrm>
        <a:prstGeom prst="rect">
          <a:avLst/>
        </a:prstGeom>
        <a:solidFill>
          <a:schemeClr val="accent2">
            <a:tint val="40000"/>
            <a:alpha val="90000"/>
            <a:hueOff val="686495"/>
            <a:satOff val="9854"/>
            <a:lumOff val="1055"/>
            <a:alphaOff val="0"/>
          </a:schemeClr>
        </a:solidFill>
        <a:ln w="15875" cap="flat" cmpd="sng" algn="ctr">
          <a:solidFill>
            <a:schemeClr val="accent2">
              <a:tint val="40000"/>
              <a:alpha val="90000"/>
              <a:hueOff val="686495"/>
              <a:satOff val="9854"/>
              <a:lumOff val="105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Who might be lonely or like company</a:t>
          </a:r>
        </a:p>
      </dsp:txBody>
      <dsp:txXfrm>
        <a:off x="2115890" y="2171243"/>
        <a:ext cx="2112569" cy="1920715"/>
      </dsp:txXfrm>
    </dsp:sp>
    <dsp:sp modelId="{33706B09-FDB4-374F-A503-35A27A5E442B}">
      <dsp:nvSpPr>
        <dsp:cNvPr id="0" name=""/>
        <dsp:cNvSpPr/>
      </dsp:nvSpPr>
      <dsp:spPr>
        <a:xfrm>
          <a:off x="4228459" y="2171243"/>
          <a:ext cx="2112569" cy="1920715"/>
        </a:xfrm>
        <a:prstGeom prst="rect">
          <a:avLst/>
        </a:prstGeom>
        <a:solidFill>
          <a:schemeClr val="accent2">
            <a:tint val="40000"/>
            <a:alpha val="90000"/>
            <a:hueOff val="1372989"/>
            <a:satOff val="19709"/>
            <a:lumOff val="2110"/>
            <a:alphaOff val="0"/>
          </a:schemeClr>
        </a:solidFill>
        <a:ln w="15875" cap="flat" cmpd="sng" algn="ctr">
          <a:solidFill>
            <a:schemeClr val="accent2">
              <a:tint val="40000"/>
              <a:alpha val="90000"/>
              <a:hueOff val="1372989"/>
              <a:satOff val="19709"/>
              <a:lumOff val="211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Who might have similar interests or hobbies</a:t>
          </a:r>
        </a:p>
      </dsp:txBody>
      <dsp:txXfrm>
        <a:off x="4228459" y="2171243"/>
        <a:ext cx="2112569" cy="1920715"/>
      </dsp:txXfrm>
    </dsp:sp>
    <dsp:sp modelId="{D2AF83A3-D5D9-5B4A-8CEA-3D8AEAC6868F}">
      <dsp:nvSpPr>
        <dsp:cNvPr id="0" name=""/>
        <dsp:cNvSpPr/>
      </dsp:nvSpPr>
      <dsp:spPr>
        <a:xfrm>
          <a:off x="6341029" y="2171243"/>
          <a:ext cx="2538104" cy="1920715"/>
        </a:xfrm>
        <a:prstGeom prst="rect">
          <a:avLst/>
        </a:prstGeom>
        <a:solidFill>
          <a:schemeClr val="accent2">
            <a:tint val="40000"/>
            <a:alpha val="90000"/>
            <a:hueOff val="2059484"/>
            <a:satOff val="29563"/>
            <a:lumOff val="3166"/>
            <a:alphaOff val="0"/>
          </a:schemeClr>
        </a:solidFill>
        <a:ln w="15875" cap="flat" cmpd="sng" algn="ctr">
          <a:solidFill>
            <a:schemeClr val="accent2">
              <a:tint val="40000"/>
              <a:alpha val="90000"/>
              <a:hueOff val="2059484"/>
              <a:satOff val="29563"/>
              <a:lumOff val="316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Who can commit to one hour, once per week for the school year.</a:t>
          </a:r>
        </a:p>
      </dsp:txBody>
      <dsp:txXfrm>
        <a:off x="6341029" y="2171243"/>
        <a:ext cx="2538104" cy="1920715"/>
      </dsp:txXfrm>
    </dsp:sp>
    <dsp:sp modelId="{70CAE96B-E8C7-2C49-BF1F-12296ABA3C9C}">
      <dsp:nvSpPr>
        <dsp:cNvPr id="0" name=""/>
        <dsp:cNvSpPr/>
      </dsp:nvSpPr>
      <dsp:spPr>
        <a:xfrm>
          <a:off x="8879133" y="2171243"/>
          <a:ext cx="2112569" cy="1920715"/>
        </a:xfrm>
        <a:prstGeom prst="rect">
          <a:avLst/>
        </a:prstGeom>
        <a:solidFill>
          <a:schemeClr val="accent2">
            <a:tint val="40000"/>
            <a:alpha val="90000"/>
            <a:hueOff val="2745979"/>
            <a:satOff val="39418"/>
            <a:lumOff val="4221"/>
            <a:alphaOff val="0"/>
          </a:schemeClr>
        </a:solidFill>
        <a:ln w="15875" cap="flat" cmpd="sng" algn="ctr">
          <a:solidFill>
            <a:schemeClr val="accent2">
              <a:tint val="40000"/>
              <a:alpha val="90000"/>
              <a:hueOff val="2745979"/>
              <a:satOff val="39418"/>
              <a:lumOff val="422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en-US" sz="2500" i="1" kern="1200" dirty="0"/>
            <a:t>*No relatives or nursing home residents</a:t>
          </a:r>
          <a:endParaRPr lang="en-US" sz="2500" kern="1200" dirty="0"/>
        </a:p>
      </dsp:txBody>
      <dsp:txXfrm>
        <a:off x="8879133" y="2171243"/>
        <a:ext cx="2112569" cy="19207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031E98-D293-6445-ACA1-11A6EDF5CA62}">
      <dsp:nvSpPr>
        <dsp:cNvPr id="0" name=""/>
        <dsp:cNvSpPr/>
      </dsp:nvSpPr>
      <dsp:spPr>
        <a:xfrm>
          <a:off x="3615" y="130451"/>
          <a:ext cx="1957282" cy="117436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Help with chores</a:t>
          </a:r>
        </a:p>
      </dsp:txBody>
      <dsp:txXfrm>
        <a:off x="3615" y="130451"/>
        <a:ext cx="1957282" cy="1174369"/>
      </dsp:txXfrm>
    </dsp:sp>
    <dsp:sp modelId="{1CA1805F-EF4C-A647-9682-C6F2A52FC9F3}">
      <dsp:nvSpPr>
        <dsp:cNvPr id="0" name=""/>
        <dsp:cNvSpPr/>
      </dsp:nvSpPr>
      <dsp:spPr>
        <a:xfrm>
          <a:off x="2156626" y="130451"/>
          <a:ext cx="1957282" cy="1174369"/>
        </a:xfrm>
        <a:prstGeom prst="rect">
          <a:avLst/>
        </a:prstGeom>
        <a:solidFill>
          <a:schemeClr val="accent2">
            <a:hueOff val="142382"/>
            <a:satOff val="-1186"/>
            <a:lumOff val="1503"/>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Bake/cook</a:t>
          </a:r>
        </a:p>
      </dsp:txBody>
      <dsp:txXfrm>
        <a:off x="2156626" y="130451"/>
        <a:ext cx="1957282" cy="1174369"/>
      </dsp:txXfrm>
    </dsp:sp>
    <dsp:sp modelId="{E83AB25C-B977-6D4F-ABC4-E155D3CEA8DA}">
      <dsp:nvSpPr>
        <dsp:cNvPr id="0" name=""/>
        <dsp:cNvSpPr/>
      </dsp:nvSpPr>
      <dsp:spPr>
        <a:xfrm>
          <a:off x="4309637" y="130451"/>
          <a:ext cx="1957282" cy="1174369"/>
        </a:xfrm>
        <a:prstGeom prst="rect">
          <a:avLst/>
        </a:prstGeom>
        <a:solidFill>
          <a:schemeClr val="accent2">
            <a:hueOff val="284763"/>
            <a:satOff val="-2371"/>
            <a:lumOff val="3007"/>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Crafts and art</a:t>
          </a:r>
        </a:p>
      </dsp:txBody>
      <dsp:txXfrm>
        <a:off x="4309637" y="130451"/>
        <a:ext cx="1957282" cy="1174369"/>
      </dsp:txXfrm>
    </dsp:sp>
    <dsp:sp modelId="{D51D33FB-181D-1342-9852-9438E0CDD58D}">
      <dsp:nvSpPr>
        <dsp:cNvPr id="0" name=""/>
        <dsp:cNvSpPr/>
      </dsp:nvSpPr>
      <dsp:spPr>
        <a:xfrm>
          <a:off x="6462648" y="130451"/>
          <a:ext cx="1957282" cy="1174369"/>
        </a:xfrm>
        <a:prstGeom prst="rect">
          <a:avLst/>
        </a:prstGeom>
        <a:solidFill>
          <a:schemeClr val="accent2">
            <a:hueOff val="427145"/>
            <a:satOff val="-3557"/>
            <a:lumOff val="451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Tell stories</a:t>
          </a:r>
        </a:p>
      </dsp:txBody>
      <dsp:txXfrm>
        <a:off x="6462648" y="130451"/>
        <a:ext cx="1957282" cy="1174369"/>
      </dsp:txXfrm>
    </dsp:sp>
    <dsp:sp modelId="{756234BE-1BFA-414B-B38F-522AD9DED584}">
      <dsp:nvSpPr>
        <dsp:cNvPr id="0" name=""/>
        <dsp:cNvSpPr/>
      </dsp:nvSpPr>
      <dsp:spPr>
        <a:xfrm>
          <a:off x="8615660" y="130451"/>
          <a:ext cx="1957282" cy="1174369"/>
        </a:xfrm>
        <a:prstGeom prst="rect">
          <a:avLst/>
        </a:prstGeom>
        <a:solidFill>
          <a:schemeClr val="accent2">
            <a:hueOff val="569526"/>
            <a:satOff val="-4743"/>
            <a:lumOff val="6013"/>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Play games</a:t>
          </a:r>
        </a:p>
      </dsp:txBody>
      <dsp:txXfrm>
        <a:off x="8615660" y="130451"/>
        <a:ext cx="1957282" cy="1174369"/>
      </dsp:txXfrm>
    </dsp:sp>
    <dsp:sp modelId="{94036D9B-3340-FF49-AE4D-F1E545B0DED6}">
      <dsp:nvSpPr>
        <dsp:cNvPr id="0" name=""/>
        <dsp:cNvSpPr/>
      </dsp:nvSpPr>
      <dsp:spPr>
        <a:xfrm>
          <a:off x="3615" y="1500549"/>
          <a:ext cx="1957282" cy="1174369"/>
        </a:xfrm>
        <a:prstGeom prst="rect">
          <a:avLst/>
        </a:prstGeom>
        <a:solidFill>
          <a:schemeClr val="accent2">
            <a:hueOff val="711908"/>
            <a:satOff val="-5928"/>
            <a:lumOff val="7517"/>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Work on a puzzle</a:t>
          </a:r>
        </a:p>
      </dsp:txBody>
      <dsp:txXfrm>
        <a:off x="3615" y="1500549"/>
        <a:ext cx="1957282" cy="1174369"/>
      </dsp:txXfrm>
    </dsp:sp>
    <dsp:sp modelId="{DD0FF34C-B4F3-F94F-9EB8-F7D0A623A616}">
      <dsp:nvSpPr>
        <dsp:cNvPr id="0" name=""/>
        <dsp:cNvSpPr/>
      </dsp:nvSpPr>
      <dsp:spPr>
        <a:xfrm>
          <a:off x="2156626" y="1500549"/>
          <a:ext cx="1957282" cy="1174369"/>
        </a:xfrm>
        <a:prstGeom prst="rect">
          <a:avLst/>
        </a:prstGeom>
        <a:solidFill>
          <a:schemeClr val="accent2">
            <a:hueOff val="854290"/>
            <a:satOff val="-7114"/>
            <a:lumOff val="902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Interview each other</a:t>
          </a:r>
        </a:p>
      </dsp:txBody>
      <dsp:txXfrm>
        <a:off x="2156626" y="1500549"/>
        <a:ext cx="1957282" cy="1174369"/>
      </dsp:txXfrm>
    </dsp:sp>
    <dsp:sp modelId="{063BDC3B-B1CB-B54A-9A12-C3CB7CFF6491}">
      <dsp:nvSpPr>
        <dsp:cNvPr id="0" name=""/>
        <dsp:cNvSpPr/>
      </dsp:nvSpPr>
      <dsp:spPr>
        <a:xfrm>
          <a:off x="4309637" y="1500549"/>
          <a:ext cx="1957282" cy="1174369"/>
        </a:xfrm>
        <a:prstGeom prst="rect">
          <a:avLst/>
        </a:prstGeom>
        <a:solidFill>
          <a:schemeClr val="accent2">
            <a:hueOff val="996671"/>
            <a:satOff val="-8300"/>
            <a:lumOff val="10523"/>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Make a recipe book</a:t>
          </a:r>
        </a:p>
      </dsp:txBody>
      <dsp:txXfrm>
        <a:off x="4309637" y="1500549"/>
        <a:ext cx="1957282" cy="1174369"/>
      </dsp:txXfrm>
    </dsp:sp>
    <dsp:sp modelId="{5B15ADA0-66A5-BC44-8011-C9CE0C6805EF}">
      <dsp:nvSpPr>
        <dsp:cNvPr id="0" name=""/>
        <dsp:cNvSpPr/>
      </dsp:nvSpPr>
      <dsp:spPr>
        <a:xfrm>
          <a:off x="6462648" y="1500549"/>
          <a:ext cx="1957282" cy="1174369"/>
        </a:xfrm>
        <a:prstGeom prst="rect">
          <a:avLst/>
        </a:prstGeom>
        <a:solidFill>
          <a:schemeClr val="accent2">
            <a:hueOff val="1139053"/>
            <a:satOff val="-9485"/>
            <a:lumOff val="12027"/>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Exercise/go on a walk</a:t>
          </a:r>
        </a:p>
      </dsp:txBody>
      <dsp:txXfrm>
        <a:off x="6462648" y="1500549"/>
        <a:ext cx="1957282" cy="1174369"/>
      </dsp:txXfrm>
    </dsp:sp>
    <dsp:sp modelId="{02A3C476-D3BA-FD4B-A841-0E29AEBC765D}">
      <dsp:nvSpPr>
        <dsp:cNvPr id="0" name=""/>
        <dsp:cNvSpPr/>
      </dsp:nvSpPr>
      <dsp:spPr>
        <a:xfrm>
          <a:off x="8615660" y="1500549"/>
          <a:ext cx="1957282" cy="1174369"/>
        </a:xfrm>
        <a:prstGeom prst="rect">
          <a:avLst/>
        </a:prstGeom>
        <a:solidFill>
          <a:schemeClr val="accent2">
            <a:hueOff val="1281434"/>
            <a:satOff val="-10671"/>
            <a:lumOff val="1353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Gardening</a:t>
          </a:r>
        </a:p>
      </dsp:txBody>
      <dsp:txXfrm>
        <a:off x="8615660" y="1500549"/>
        <a:ext cx="1957282" cy="1174369"/>
      </dsp:txXfrm>
    </dsp:sp>
    <dsp:sp modelId="{E1205FFF-7680-1D4A-9C91-CE0D9052BAEB}">
      <dsp:nvSpPr>
        <dsp:cNvPr id="0" name=""/>
        <dsp:cNvSpPr/>
      </dsp:nvSpPr>
      <dsp:spPr>
        <a:xfrm>
          <a:off x="2156626" y="2870647"/>
          <a:ext cx="1957282" cy="1174369"/>
        </a:xfrm>
        <a:prstGeom prst="rect">
          <a:avLst/>
        </a:prstGeom>
        <a:solidFill>
          <a:schemeClr val="accent2">
            <a:hueOff val="1423816"/>
            <a:satOff val="-11857"/>
            <a:lumOff val="15033"/>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Read a book together/devotional/Bible</a:t>
          </a:r>
        </a:p>
      </dsp:txBody>
      <dsp:txXfrm>
        <a:off x="2156626" y="2870647"/>
        <a:ext cx="1957282" cy="1174369"/>
      </dsp:txXfrm>
    </dsp:sp>
    <dsp:sp modelId="{236BE773-C618-7A41-9FE5-BCA7B1B4EB12}">
      <dsp:nvSpPr>
        <dsp:cNvPr id="0" name=""/>
        <dsp:cNvSpPr/>
      </dsp:nvSpPr>
      <dsp:spPr>
        <a:xfrm>
          <a:off x="4309637" y="2870647"/>
          <a:ext cx="1957282" cy="1174369"/>
        </a:xfrm>
        <a:prstGeom prst="rect">
          <a:avLst/>
        </a:prstGeom>
        <a:solidFill>
          <a:schemeClr val="accent2">
            <a:hueOff val="1566198"/>
            <a:satOff val="-13042"/>
            <a:lumOff val="16537"/>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Sidewalk/driveway chalk</a:t>
          </a:r>
        </a:p>
      </dsp:txBody>
      <dsp:txXfrm>
        <a:off x="4309637" y="2870647"/>
        <a:ext cx="1957282" cy="1174369"/>
      </dsp:txXfrm>
    </dsp:sp>
    <dsp:sp modelId="{84D20495-379C-334B-86E0-28428997442F}">
      <dsp:nvSpPr>
        <dsp:cNvPr id="0" name=""/>
        <dsp:cNvSpPr/>
      </dsp:nvSpPr>
      <dsp:spPr>
        <a:xfrm>
          <a:off x="6462648" y="2870647"/>
          <a:ext cx="1957282" cy="1174369"/>
        </a:xfrm>
        <a:prstGeom prst="rect">
          <a:avLst/>
        </a:prstGeom>
        <a:solidFill>
          <a:schemeClr val="accent2">
            <a:hueOff val="1708579"/>
            <a:satOff val="-14228"/>
            <a:lumOff val="1804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Singing</a:t>
          </a:r>
        </a:p>
      </dsp:txBody>
      <dsp:txXfrm>
        <a:off x="6462648" y="2870647"/>
        <a:ext cx="1957282" cy="11743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A1F6BD-FF34-B04D-90B0-16895C39A6D2}">
      <dsp:nvSpPr>
        <dsp:cNvPr id="0" name=""/>
        <dsp:cNvSpPr/>
      </dsp:nvSpPr>
      <dsp:spPr>
        <a:xfrm>
          <a:off x="3156449" y="831106"/>
          <a:ext cx="640505" cy="91440"/>
        </a:xfrm>
        <a:custGeom>
          <a:avLst/>
          <a:gdLst/>
          <a:ahLst/>
          <a:cxnLst/>
          <a:rect l="0" t="0" r="0" b="0"/>
          <a:pathLst>
            <a:path>
              <a:moveTo>
                <a:pt x="0" y="45720"/>
              </a:moveTo>
              <a:lnTo>
                <a:pt x="640505" y="45720"/>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59924" y="873471"/>
        <a:ext cx="33555" cy="6711"/>
      </dsp:txXfrm>
    </dsp:sp>
    <dsp:sp modelId="{E8A499F7-920A-224C-8D85-975947DBEA84}">
      <dsp:nvSpPr>
        <dsp:cNvPr id="0" name=""/>
        <dsp:cNvSpPr/>
      </dsp:nvSpPr>
      <dsp:spPr>
        <a:xfrm>
          <a:off x="240399" y="1471"/>
          <a:ext cx="2917849" cy="175070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2977" tIns="150080" rIns="142977" bIns="150080" numCol="1" spcCol="1270" anchor="ctr" anchorCtr="0">
          <a:noAutofit/>
        </a:bodyPr>
        <a:lstStyle/>
        <a:p>
          <a:pPr marL="0" lvl="0" indent="0" algn="ctr" defTabSz="1066800">
            <a:lnSpc>
              <a:spcPct val="90000"/>
            </a:lnSpc>
            <a:spcBef>
              <a:spcPct val="0"/>
            </a:spcBef>
            <a:spcAft>
              <a:spcPct val="35000"/>
            </a:spcAft>
            <a:buNone/>
          </a:pPr>
          <a:r>
            <a:rPr lang="en-US" sz="2400" kern="1200" dirty="0"/>
            <a:t>Virtual visits (Zoom, phone calls)</a:t>
          </a:r>
        </a:p>
      </dsp:txBody>
      <dsp:txXfrm>
        <a:off x="240399" y="1471"/>
        <a:ext cx="2917849" cy="1750709"/>
      </dsp:txXfrm>
    </dsp:sp>
    <dsp:sp modelId="{9479A191-34EA-CD4E-BCAA-3C1706EAB81A}">
      <dsp:nvSpPr>
        <dsp:cNvPr id="0" name=""/>
        <dsp:cNvSpPr/>
      </dsp:nvSpPr>
      <dsp:spPr>
        <a:xfrm>
          <a:off x="6745403" y="831106"/>
          <a:ext cx="640505" cy="91440"/>
        </a:xfrm>
        <a:custGeom>
          <a:avLst/>
          <a:gdLst/>
          <a:ahLst/>
          <a:cxnLst/>
          <a:rect l="0" t="0" r="0" b="0"/>
          <a:pathLst>
            <a:path>
              <a:moveTo>
                <a:pt x="0" y="45720"/>
              </a:moveTo>
              <a:lnTo>
                <a:pt x="640505" y="45720"/>
              </a:lnTo>
            </a:path>
          </a:pathLst>
        </a:custGeom>
        <a:noFill/>
        <a:ln w="9525" cap="flat" cmpd="sng" algn="ctr">
          <a:solidFill>
            <a:schemeClr val="accent5">
              <a:hueOff val="231476"/>
              <a:satOff val="1762"/>
              <a:lumOff val="1275"/>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48878" y="873471"/>
        <a:ext cx="33555" cy="6711"/>
      </dsp:txXfrm>
    </dsp:sp>
    <dsp:sp modelId="{5BA216EF-A524-D448-81B5-CE06C9FD1EB2}">
      <dsp:nvSpPr>
        <dsp:cNvPr id="0" name=""/>
        <dsp:cNvSpPr/>
      </dsp:nvSpPr>
      <dsp:spPr>
        <a:xfrm>
          <a:off x="3829354" y="1471"/>
          <a:ext cx="2917849" cy="1750709"/>
        </a:xfrm>
        <a:prstGeom prst="rect">
          <a:avLst/>
        </a:prstGeom>
        <a:solidFill>
          <a:schemeClr val="accent5">
            <a:hueOff val="185181"/>
            <a:satOff val="1409"/>
            <a:lumOff val="102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2977" tIns="150080" rIns="142977" bIns="150080" numCol="1" spcCol="1270" anchor="ctr" anchorCtr="0">
          <a:noAutofit/>
        </a:bodyPr>
        <a:lstStyle/>
        <a:p>
          <a:pPr marL="0" lvl="0" indent="0" algn="ctr" defTabSz="1066800">
            <a:lnSpc>
              <a:spcPct val="90000"/>
            </a:lnSpc>
            <a:spcBef>
              <a:spcPct val="0"/>
            </a:spcBef>
            <a:spcAft>
              <a:spcPct val="35000"/>
            </a:spcAft>
            <a:buNone/>
          </a:pPr>
          <a:r>
            <a:rPr lang="en-US" sz="2400" kern="1200" dirty="0"/>
            <a:t>Visits occurring on Saturdays</a:t>
          </a:r>
        </a:p>
      </dsp:txBody>
      <dsp:txXfrm>
        <a:off x="3829354" y="1471"/>
        <a:ext cx="2917849" cy="1750709"/>
      </dsp:txXfrm>
    </dsp:sp>
    <dsp:sp modelId="{75D8A9BF-B342-3A4C-923C-EDCF8AB4DBFB}">
      <dsp:nvSpPr>
        <dsp:cNvPr id="0" name=""/>
        <dsp:cNvSpPr/>
      </dsp:nvSpPr>
      <dsp:spPr>
        <a:xfrm>
          <a:off x="1699324" y="1750381"/>
          <a:ext cx="7177909" cy="640505"/>
        </a:xfrm>
        <a:custGeom>
          <a:avLst/>
          <a:gdLst/>
          <a:ahLst/>
          <a:cxnLst/>
          <a:rect l="0" t="0" r="0" b="0"/>
          <a:pathLst>
            <a:path>
              <a:moveTo>
                <a:pt x="7177909" y="0"/>
              </a:moveTo>
              <a:lnTo>
                <a:pt x="7177909" y="337352"/>
              </a:lnTo>
              <a:lnTo>
                <a:pt x="0" y="337352"/>
              </a:lnTo>
              <a:lnTo>
                <a:pt x="0" y="640505"/>
              </a:lnTo>
            </a:path>
          </a:pathLst>
        </a:custGeom>
        <a:noFill/>
        <a:ln w="9525" cap="flat" cmpd="sng" algn="ctr">
          <a:solidFill>
            <a:schemeClr val="accent5">
              <a:hueOff val="462952"/>
              <a:satOff val="3523"/>
              <a:lumOff val="254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08048" y="2067278"/>
        <a:ext cx="360460" cy="6711"/>
      </dsp:txXfrm>
    </dsp:sp>
    <dsp:sp modelId="{F483A5C6-1C1E-C947-8F84-40727339369B}">
      <dsp:nvSpPr>
        <dsp:cNvPr id="0" name=""/>
        <dsp:cNvSpPr/>
      </dsp:nvSpPr>
      <dsp:spPr>
        <a:xfrm>
          <a:off x="7418308" y="1471"/>
          <a:ext cx="2917849" cy="1750709"/>
        </a:xfrm>
        <a:prstGeom prst="rect">
          <a:avLst/>
        </a:prstGeom>
        <a:solidFill>
          <a:schemeClr val="accent5">
            <a:hueOff val="370361"/>
            <a:satOff val="2818"/>
            <a:lumOff val="2039"/>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2977" tIns="150080" rIns="142977" bIns="150080" numCol="1" spcCol="1270" anchor="ctr" anchorCtr="0">
          <a:noAutofit/>
        </a:bodyPr>
        <a:lstStyle/>
        <a:p>
          <a:pPr marL="0" lvl="0" indent="0" algn="ctr" defTabSz="1066800">
            <a:lnSpc>
              <a:spcPct val="90000"/>
            </a:lnSpc>
            <a:spcBef>
              <a:spcPct val="0"/>
            </a:spcBef>
            <a:spcAft>
              <a:spcPct val="35000"/>
            </a:spcAft>
            <a:buNone/>
          </a:pPr>
          <a:r>
            <a:rPr lang="en-US" sz="2400" kern="1200" dirty="0"/>
            <a:t>Going to an event together</a:t>
          </a:r>
        </a:p>
      </dsp:txBody>
      <dsp:txXfrm>
        <a:off x="7418308" y="1471"/>
        <a:ext cx="2917849" cy="1750709"/>
      </dsp:txXfrm>
    </dsp:sp>
    <dsp:sp modelId="{021D6D60-1770-8F46-9FD5-D262F899AE82}">
      <dsp:nvSpPr>
        <dsp:cNvPr id="0" name=""/>
        <dsp:cNvSpPr/>
      </dsp:nvSpPr>
      <dsp:spPr>
        <a:xfrm>
          <a:off x="3156449" y="3252921"/>
          <a:ext cx="640505" cy="91440"/>
        </a:xfrm>
        <a:custGeom>
          <a:avLst/>
          <a:gdLst/>
          <a:ahLst/>
          <a:cxnLst/>
          <a:rect l="0" t="0" r="0" b="0"/>
          <a:pathLst>
            <a:path>
              <a:moveTo>
                <a:pt x="0" y="45720"/>
              </a:moveTo>
              <a:lnTo>
                <a:pt x="640505" y="45720"/>
              </a:lnTo>
            </a:path>
          </a:pathLst>
        </a:custGeom>
        <a:noFill/>
        <a:ln w="9525" cap="flat" cmpd="sng" algn="ctr">
          <a:solidFill>
            <a:schemeClr val="accent5">
              <a:hueOff val="694427"/>
              <a:satOff val="5285"/>
              <a:lumOff val="3824"/>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59924" y="3295285"/>
        <a:ext cx="33555" cy="6711"/>
      </dsp:txXfrm>
    </dsp:sp>
    <dsp:sp modelId="{E99B1794-88BF-5747-B69E-085E4CB66DE8}">
      <dsp:nvSpPr>
        <dsp:cNvPr id="0" name=""/>
        <dsp:cNvSpPr/>
      </dsp:nvSpPr>
      <dsp:spPr>
        <a:xfrm>
          <a:off x="240399" y="2423286"/>
          <a:ext cx="2917849" cy="1750709"/>
        </a:xfrm>
        <a:prstGeom prst="rect">
          <a:avLst/>
        </a:prstGeom>
        <a:solidFill>
          <a:schemeClr val="accent5">
            <a:hueOff val="555542"/>
            <a:satOff val="4228"/>
            <a:lumOff val="3059"/>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2977" tIns="150080" rIns="142977" bIns="150080" numCol="1" spcCol="1270" anchor="ctr" anchorCtr="0">
          <a:noAutofit/>
        </a:bodyPr>
        <a:lstStyle/>
        <a:p>
          <a:pPr marL="0" lvl="0" indent="0" algn="ctr" defTabSz="1066800">
            <a:lnSpc>
              <a:spcPct val="90000"/>
            </a:lnSpc>
            <a:spcBef>
              <a:spcPct val="0"/>
            </a:spcBef>
            <a:spcAft>
              <a:spcPct val="35000"/>
            </a:spcAft>
            <a:buNone/>
          </a:pPr>
          <a:r>
            <a:rPr lang="en-US" sz="2400" kern="1200" dirty="0"/>
            <a:t>Watching TV/movies</a:t>
          </a:r>
        </a:p>
      </dsp:txBody>
      <dsp:txXfrm>
        <a:off x="240399" y="2423286"/>
        <a:ext cx="2917849" cy="1750709"/>
      </dsp:txXfrm>
    </dsp:sp>
    <dsp:sp modelId="{0D659117-889C-CC42-BBE7-6C81AB777B31}">
      <dsp:nvSpPr>
        <dsp:cNvPr id="0" name=""/>
        <dsp:cNvSpPr/>
      </dsp:nvSpPr>
      <dsp:spPr>
        <a:xfrm>
          <a:off x="6745403" y="3252921"/>
          <a:ext cx="640505" cy="91440"/>
        </a:xfrm>
        <a:custGeom>
          <a:avLst/>
          <a:gdLst/>
          <a:ahLst/>
          <a:cxnLst/>
          <a:rect l="0" t="0" r="0" b="0"/>
          <a:pathLst>
            <a:path>
              <a:moveTo>
                <a:pt x="0" y="45720"/>
              </a:moveTo>
              <a:lnTo>
                <a:pt x="640505" y="45720"/>
              </a:lnTo>
            </a:path>
          </a:pathLst>
        </a:custGeom>
        <a:noFill/>
        <a:ln w="9525" cap="flat" cmpd="sng" algn="ctr">
          <a:solidFill>
            <a:schemeClr val="accent5">
              <a:hueOff val="925903"/>
              <a:satOff val="7046"/>
              <a:lumOff val="5098"/>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48878" y="3295285"/>
        <a:ext cx="33555" cy="6711"/>
      </dsp:txXfrm>
    </dsp:sp>
    <dsp:sp modelId="{EB99B848-1ADE-DB43-AB43-517FEECC65E2}">
      <dsp:nvSpPr>
        <dsp:cNvPr id="0" name=""/>
        <dsp:cNvSpPr/>
      </dsp:nvSpPr>
      <dsp:spPr>
        <a:xfrm>
          <a:off x="3829354" y="2423286"/>
          <a:ext cx="2917849" cy="1750709"/>
        </a:xfrm>
        <a:prstGeom prst="rect">
          <a:avLst/>
        </a:prstGeom>
        <a:solidFill>
          <a:schemeClr val="accent5">
            <a:hueOff val="740722"/>
            <a:satOff val="5637"/>
            <a:lumOff val="4078"/>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2977" tIns="150080" rIns="142977" bIns="150080" numCol="1" spcCol="1270" anchor="ctr" anchorCtr="0">
          <a:noAutofit/>
        </a:bodyPr>
        <a:lstStyle/>
        <a:p>
          <a:pPr marL="0" lvl="0" indent="0" algn="ctr" defTabSz="1066800">
            <a:lnSpc>
              <a:spcPct val="90000"/>
            </a:lnSpc>
            <a:spcBef>
              <a:spcPct val="0"/>
            </a:spcBef>
            <a:spcAft>
              <a:spcPct val="35000"/>
            </a:spcAft>
            <a:buNone/>
          </a:pPr>
          <a:r>
            <a:rPr lang="en-US" sz="2400" kern="1200" dirty="0"/>
            <a:t>Time without a parent present to supervise</a:t>
          </a:r>
        </a:p>
      </dsp:txBody>
      <dsp:txXfrm>
        <a:off x="3829354" y="2423286"/>
        <a:ext cx="2917849" cy="1750709"/>
      </dsp:txXfrm>
    </dsp:sp>
    <dsp:sp modelId="{FA785F41-DBBF-234A-AEA2-D6F5AA28BE47}">
      <dsp:nvSpPr>
        <dsp:cNvPr id="0" name=""/>
        <dsp:cNvSpPr/>
      </dsp:nvSpPr>
      <dsp:spPr>
        <a:xfrm>
          <a:off x="7418308" y="2423286"/>
          <a:ext cx="2917849" cy="1750709"/>
        </a:xfrm>
        <a:prstGeom prst="rect">
          <a:avLst/>
        </a:prstGeom>
        <a:solidFill>
          <a:schemeClr val="accent5">
            <a:hueOff val="925903"/>
            <a:satOff val="7046"/>
            <a:lumOff val="5098"/>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2977" tIns="150080" rIns="142977" bIns="150080" numCol="1" spcCol="1270" anchor="ctr" anchorCtr="0">
          <a:noAutofit/>
        </a:bodyPr>
        <a:lstStyle/>
        <a:p>
          <a:pPr marL="0" lvl="0" indent="0" algn="ctr" defTabSz="1066800">
            <a:lnSpc>
              <a:spcPct val="90000"/>
            </a:lnSpc>
            <a:spcBef>
              <a:spcPct val="0"/>
            </a:spcBef>
            <a:spcAft>
              <a:spcPct val="35000"/>
            </a:spcAft>
            <a:buNone/>
          </a:pPr>
          <a:r>
            <a:rPr lang="en-US" sz="2400" kern="1200" dirty="0"/>
            <a:t>Visits with another adult/mentor because yours is unavailable</a:t>
          </a:r>
        </a:p>
      </dsp:txBody>
      <dsp:txXfrm>
        <a:off x="7418308" y="2423286"/>
        <a:ext cx="2917849" cy="17507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F72ED2-9470-2E41-B97D-3949704B58DB}">
      <dsp:nvSpPr>
        <dsp:cNvPr id="0" name=""/>
        <dsp:cNvSpPr/>
      </dsp:nvSpPr>
      <dsp:spPr>
        <a:xfrm>
          <a:off x="0" y="34251"/>
          <a:ext cx="11326505" cy="49139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You are required to submit a reflection after each weekly visit </a:t>
          </a:r>
          <a:r>
            <a:rPr lang="en-US" sz="2100" b="1" kern="1200"/>
            <a:t>within 24 hours.</a:t>
          </a:r>
          <a:endParaRPr lang="en-US" sz="2100" kern="1200"/>
        </a:p>
      </dsp:txBody>
      <dsp:txXfrm>
        <a:off x="23988" y="58239"/>
        <a:ext cx="11278529" cy="443423"/>
      </dsp:txXfrm>
    </dsp:sp>
    <dsp:sp modelId="{3FA68EC2-C83B-6A43-AB3C-E6BF9F4B04A3}">
      <dsp:nvSpPr>
        <dsp:cNvPr id="0" name=""/>
        <dsp:cNvSpPr/>
      </dsp:nvSpPr>
      <dsp:spPr>
        <a:xfrm>
          <a:off x="0" y="586130"/>
          <a:ext cx="11326505" cy="491399"/>
        </a:xfrm>
        <a:prstGeom prst="roundRect">
          <a:avLst/>
        </a:prstGeom>
        <a:solidFill>
          <a:schemeClr val="accent2">
            <a:hueOff val="854290"/>
            <a:satOff val="-7114"/>
            <a:lumOff val="902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Tips</a:t>
          </a:r>
        </a:p>
      </dsp:txBody>
      <dsp:txXfrm>
        <a:off x="23988" y="610118"/>
        <a:ext cx="11278529" cy="443423"/>
      </dsp:txXfrm>
    </dsp:sp>
    <dsp:sp modelId="{BA3B4CC5-D91E-554A-B263-64B6C3471D59}">
      <dsp:nvSpPr>
        <dsp:cNvPr id="0" name=""/>
        <dsp:cNvSpPr/>
      </dsp:nvSpPr>
      <dsp:spPr>
        <a:xfrm>
          <a:off x="0" y="1077530"/>
          <a:ext cx="11326505" cy="1021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9617"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Submit with your mentor the last 5 minutes of your visit</a:t>
          </a:r>
        </a:p>
        <a:p>
          <a:pPr marL="171450" lvl="1" indent="-171450" algn="l" defTabSz="711200">
            <a:lnSpc>
              <a:spcPct val="90000"/>
            </a:lnSpc>
            <a:spcBef>
              <a:spcPct val="0"/>
            </a:spcBef>
            <a:spcAft>
              <a:spcPct val="20000"/>
            </a:spcAft>
            <a:buChar char="•"/>
          </a:pPr>
          <a:r>
            <a:rPr lang="en-US" sz="1600" kern="1200" dirty="0"/>
            <a:t>Submit in your car before going home or right when you get home</a:t>
          </a:r>
        </a:p>
        <a:p>
          <a:pPr marL="171450" lvl="1" indent="-171450" algn="l" defTabSz="711200">
            <a:lnSpc>
              <a:spcPct val="90000"/>
            </a:lnSpc>
            <a:spcBef>
              <a:spcPct val="0"/>
            </a:spcBef>
            <a:spcAft>
              <a:spcPct val="20000"/>
            </a:spcAft>
            <a:buChar char="•"/>
          </a:pPr>
          <a:r>
            <a:rPr lang="en-US" sz="1600" i="1" kern="1200" dirty="0"/>
            <a:t>Should be written in student’s words. Write from the heart! Younger kids can dictate to someone helping them (parent or older sibling).</a:t>
          </a:r>
        </a:p>
      </dsp:txBody>
      <dsp:txXfrm>
        <a:off x="0" y="1077530"/>
        <a:ext cx="11326505" cy="1021545"/>
      </dsp:txXfrm>
    </dsp:sp>
    <dsp:sp modelId="{86BB2F9C-775E-5A44-8265-AA52DF50783E}">
      <dsp:nvSpPr>
        <dsp:cNvPr id="0" name=""/>
        <dsp:cNvSpPr/>
      </dsp:nvSpPr>
      <dsp:spPr>
        <a:xfrm>
          <a:off x="0" y="2099076"/>
          <a:ext cx="11326505" cy="491399"/>
        </a:xfrm>
        <a:prstGeom prst="roundRect">
          <a:avLst/>
        </a:prstGeom>
        <a:solidFill>
          <a:schemeClr val="accent2">
            <a:hueOff val="1708579"/>
            <a:satOff val="-14228"/>
            <a:lumOff val="1804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Reflection Requirements</a:t>
          </a:r>
        </a:p>
      </dsp:txBody>
      <dsp:txXfrm>
        <a:off x="23988" y="2123064"/>
        <a:ext cx="11278529" cy="443423"/>
      </dsp:txXfrm>
    </dsp:sp>
    <dsp:sp modelId="{43518ACA-F4B2-BC47-90DB-0F12001466BA}">
      <dsp:nvSpPr>
        <dsp:cNvPr id="0" name=""/>
        <dsp:cNvSpPr/>
      </dsp:nvSpPr>
      <dsp:spPr>
        <a:xfrm>
          <a:off x="0" y="2590475"/>
          <a:ext cx="11326505" cy="1869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9617"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K-3</a:t>
          </a:r>
          <a:r>
            <a:rPr lang="en-US" sz="1600" kern="1200" baseline="30000" dirty="0"/>
            <a:t>rd</a:t>
          </a:r>
          <a:r>
            <a:rPr lang="en-US" sz="1600" kern="1200" dirty="0"/>
            <a:t> grade required to write a minimum of 3 sentences</a:t>
          </a:r>
        </a:p>
        <a:p>
          <a:pPr marL="171450" lvl="1" indent="-171450" algn="l" defTabSz="711200">
            <a:lnSpc>
              <a:spcPct val="90000"/>
            </a:lnSpc>
            <a:spcBef>
              <a:spcPct val="0"/>
            </a:spcBef>
            <a:spcAft>
              <a:spcPct val="20000"/>
            </a:spcAft>
            <a:buChar char="•"/>
          </a:pPr>
          <a:r>
            <a:rPr lang="en-US" sz="1600" kern="1200" dirty="0"/>
            <a:t>4-8</a:t>
          </a:r>
          <a:r>
            <a:rPr lang="en-US" sz="1600" kern="1200" baseline="30000" dirty="0"/>
            <a:t>th</a:t>
          </a:r>
          <a:r>
            <a:rPr lang="en-US" sz="1600" kern="1200" dirty="0"/>
            <a:t> grade required to write a minimum of 5 sentences</a:t>
          </a:r>
        </a:p>
        <a:p>
          <a:pPr marL="171450" lvl="1" indent="-171450" algn="l" defTabSz="711200">
            <a:lnSpc>
              <a:spcPct val="90000"/>
            </a:lnSpc>
            <a:spcBef>
              <a:spcPct val="0"/>
            </a:spcBef>
            <a:spcAft>
              <a:spcPct val="20000"/>
            </a:spcAft>
            <a:buChar char="•"/>
          </a:pPr>
          <a:r>
            <a:rPr lang="en-US" sz="1600" kern="1200" dirty="0"/>
            <a:t>Must answer the following questions EACH week -</a:t>
          </a:r>
        </a:p>
        <a:p>
          <a:pPr marL="342900" lvl="2" indent="-171450" algn="l" defTabSz="711200">
            <a:lnSpc>
              <a:spcPct val="90000"/>
            </a:lnSpc>
            <a:spcBef>
              <a:spcPct val="0"/>
            </a:spcBef>
            <a:spcAft>
              <a:spcPct val="20000"/>
            </a:spcAft>
            <a:buFont typeface="+mj-lt"/>
            <a:buAutoNum type="arabicPeriod"/>
          </a:pPr>
          <a:r>
            <a:rPr lang="en-US" sz="1600" kern="1200" dirty="0"/>
            <a:t>What activities or service did you do with your mentor?</a:t>
          </a:r>
        </a:p>
        <a:p>
          <a:pPr marL="342900" lvl="2" indent="-171450" algn="l" defTabSz="711200">
            <a:lnSpc>
              <a:spcPct val="90000"/>
            </a:lnSpc>
            <a:spcBef>
              <a:spcPct val="0"/>
            </a:spcBef>
            <a:spcAft>
              <a:spcPct val="20000"/>
            </a:spcAft>
            <a:buFont typeface="+mj-lt"/>
            <a:buAutoNum type="arabicPeriod"/>
          </a:pPr>
          <a:r>
            <a:rPr lang="en-US" sz="1600" kern="1200" dirty="0"/>
            <a:t>What did you talk about during your visit?</a:t>
          </a:r>
        </a:p>
        <a:p>
          <a:pPr marL="342900" lvl="2" indent="-171450" algn="l" defTabSz="711200">
            <a:lnSpc>
              <a:spcPct val="90000"/>
            </a:lnSpc>
            <a:spcBef>
              <a:spcPct val="0"/>
            </a:spcBef>
            <a:spcAft>
              <a:spcPct val="20000"/>
            </a:spcAft>
            <a:buFont typeface="+mj-lt"/>
            <a:buAutoNum type="arabicPeriod"/>
          </a:pPr>
          <a:r>
            <a:rPr lang="en-US" sz="1600" kern="1200" dirty="0"/>
            <a:t>What did you learn from/about your mentor OR what did you share/teach them about yourself?</a:t>
          </a:r>
        </a:p>
        <a:p>
          <a:pPr marL="171450" lvl="1" indent="-171450" algn="l" defTabSz="711200">
            <a:lnSpc>
              <a:spcPct val="90000"/>
            </a:lnSpc>
            <a:spcBef>
              <a:spcPct val="0"/>
            </a:spcBef>
            <a:spcAft>
              <a:spcPct val="20000"/>
            </a:spcAft>
            <a:buChar char="•"/>
          </a:pPr>
          <a:r>
            <a:rPr lang="en-US" sz="1600" kern="1200" dirty="0"/>
            <a:t>Reflections that do not meet the above requirements will be rejected and must be fixed/resubmitted within 4 days.</a:t>
          </a:r>
        </a:p>
      </dsp:txBody>
      <dsp:txXfrm>
        <a:off x="0" y="2590475"/>
        <a:ext cx="11326505" cy="18692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744E12-D72F-764E-AE9A-10E7F05CA190}">
      <dsp:nvSpPr>
        <dsp:cNvPr id="0" name=""/>
        <dsp:cNvSpPr/>
      </dsp:nvSpPr>
      <dsp:spPr>
        <a:xfrm>
          <a:off x="0" y="0"/>
          <a:ext cx="11710986"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6F20F993-7EBA-7140-81B9-899EE01BE03A}">
      <dsp:nvSpPr>
        <dsp:cNvPr id="0" name=""/>
        <dsp:cNvSpPr/>
      </dsp:nvSpPr>
      <dsp:spPr>
        <a:xfrm>
          <a:off x="0" y="0"/>
          <a:ext cx="2342197" cy="26599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en-US" sz="4000" kern="1200" dirty="0"/>
            <a:t>Good</a:t>
          </a:r>
        </a:p>
      </dsp:txBody>
      <dsp:txXfrm>
        <a:off x="0" y="0"/>
        <a:ext cx="2342197" cy="2659931"/>
      </dsp:txXfrm>
    </dsp:sp>
    <dsp:sp modelId="{4F1374EE-A060-3342-9056-9E98DEBAA90D}">
      <dsp:nvSpPr>
        <dsp:cNvPr id="0" name=""/>
        <dsp:cNvSpPr/>
      </dsp:nvSpPr>
      <dsp:spPr>
        <a:xfrm>
          <a:off x="2517861" y="41561"/>
          <a:ext cx="9193124" cy="831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“Today I made Raisin Ribbon Bars with some help from Miss Barbara. We used a nut chopper that was seventy years old. The bars turned out good. While we worked, we talked about what it was like for her growing up in the Philippines as a little girl. Those stories make me want to go there some day. I told her about my trip to Mexico a few weeks ago and laughed about the squirrel who chased me. It was a nice visit.”</a:t>
          </a:r>
        </a:p>
      </dsp:txBody>
      <dsp:txXfrm>
        <a:off x="2517861" y="41561"/>
        <a:ext cx="9193124" cy="831228"/>
      </dsp:txXfrm>
    </dsp:sp>
    <dsp:sp modelId="{8A6FB17D-6384-914C-B075-6ADFED78F310}">
      <dsp:nvSpPr>
        <dsp:cNvPr id="0" name=""/>
        <dsp:cNvSpPr/>
      </dsp:nvSpPr>
      <dsp:spPr>
        <a:xfrm>
          <a:off x="2342197" y="872789"/>
          <a:ext cx="9368788"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9E535B7B-835B-D74A-8B90-57E8CBAE9D5D}">
      <dsp:nvSpPr>
        <dsp:cNvPr id="0" name=""/>
        <dsp:cNvSpPr/>
      </dsp:nvSpPr>
      <dsp:spPr>
        <a:xfrm>
          <a:off x="2517861" y="914351"/>
          <a:ext cx="9193124" cy="831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“This week, Miss Jane and I decided to do outdoor activities. We started by watering her garden and then she sprayed me on accident! We laughed until we cried. After that, we went for a walk and talked about her grandchildren that live far away. I also told her about my week at school and the A+ I got on my test. She said she was proud of me.”</a:t>
          </a:r>
        </a:p>
      </dsp:txBody>
      <dsp:txXfrm>
        <a:off x="2517861" y="914351"/>
        <a:ext cx="9193124" cy="831228"/>
      </dsp:txXfrm>
    </dsp:sp>
    <dsp:sp modelId="{31A198B3-B32B-884C-AEB3-A010600C9DEB}">
      <dsp:nvSpPr>
        <dsp:cNvPr id="0" name=""/>
        <dsp:cNvSpPr/>
      </dsp:nvSpPr>
      <dsp:spPr>
        <a:xfrm>
          <a:off x="2342197" y="1745579"/>
          <a:ext cx="9368788"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A3A4FFD6-477B-D948-91CB-ED4BFB493892}">
      <dsp:nvSpPr>
        <dsp:cNvPr id="0" name=""/>
        <dsp:cNvSpPr/>
      </dsp:nvSpPr>
      <dsp:spPr>
        <a:xfrm>
          <a:off x="2517861" y="1787141"/>
          <a:ext cx="9193124" cy="831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“Mr. Gregory and I worked on his lawnmower for this visit. He told me stories about when he was in the army, and I told him that I want to be a firefighter when I grow up. He said that I can do anything I put my mind to and that he’ll be rooting for me. I can’t wait for next visit because he’s going to show me his old army uniform.”</a:t>
          </a:r>
        </a:p>
      </dsp:txBody>
      <dsp:txXfrm>
        <a:off x="2517861" y="1787141"/>
        <a:ext cx="9193124" cy="831228"/>
      </dsp:txXfrm>
    </dsp:sp>
    <dsp:sp modelId="{FC036784-0F46-E646-B294-27B467D0C90A}">
      <dsp:nvSpPr>
        <dsp:cNvPr id="0" name=""/>
        <dsp:cNvSpPr/>
      </dsp:nvSpPr>
      <dsp:spPr>
        <a:xfrm>
          <a:off x="2342197" y="2618369"/>
          <a:ext cx="9368788"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FAE88D54-8E68-9E4C-A553-4ACFC0059132}">
      <dsp:nvSpPr>
        <dsp:cNvPr id="0" name=""/>
        <dsp:cNvSpPr/>
      </dsp:nvSpPr>
      <dsp:spPr>
        <a:xfrm>
          <a:off x="0" y="2659931"/>
          <a:ext cx="11710986"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959E363-97B0-4F49-8CA9-C26954F6DE5A}">
      <dsp:nvSpPr>
        <dsp:cNvPr id="0" name=""/>
        <dsp:cNvSpPr/>
      </dsp:nvSpPr>
      <dsp:spPr>
        <a:xfrm>
          <a:off x="0" y="2659931"/>
          <a:ext cx="2342197" cy="26599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en-US" sz="4000" kern="1200" dirty="0"/>
            <a:t>Bad</a:t>
          </a:r>
        </a:p>
      </dsp:txBody>
      <dsp:txXfrm>
        <a:off x="0" y="2659931"/>
        <a:ext cx="2342197" cy="2659931"/>
      </dsp:txXfrm>
    </dsp:sp>
    <dsp:sp modelId="{2FF44062-2953-E741-9EBA-F00735CDFE5A}">
      <dsp:nvSpPr>
        <dsp:cNvPr id="0" name=""/>
        <dsp:cNvSpPr/>
      </dsp:nvSpPr>
      <dsp:spPr>
        <a:xfrm>
          <a:off x="2517861" y="2691199"/>
          <a:ext cx="9193124" cy="625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“We went to the park. I saw a rabbit. It was fun.”</a:t>
          </a:r>
        </a:p>
      </dsp:txBody>
      <dsp:txXfrm>
        <a:off x="2517861" y="2691199"/>
        <a:ext cx="9193124" cy="625369"/>
      </dsp:txXfrm>
    </dsp:sp>
    <dsp:sp modelId="{4FE550F8-897C-6641-A4C6-9000390FB7D0}">
      <dsp:nvSpPr>
        <dsp:cNvPr id="0" name=""/>
        <dsp:cNvSpPr/>
      </dsp:nvSpPr>
      <dsp:spPr>
        <a:xfrm>
          <a:off x="2342197" y="3316568"/>
          <a:ext cx="9368788"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8C1D8F80-CD06-F547-A251-B85C948F578E}">
      <dsp:nvSpPr>
        <dsp:cNvPr id="0" name=""/>
        <dsp:cNvSpPr/>
      </dsp:nvSpPr>
      <dsp:spPr>
        <a:xfrm>
          <a:off x="2517861" y="3347837"/>
          <a:ext cx="9193124" cy="625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“We baked cookies. They were yummy. We hugged. We went home.”</a:t>
          </a:r>
        </a:p>
      </dsp:txBody>
      <dsp:txXfrm>
        <a:off x="2517861" y="3347837"/>
        <a:ext cx="9193124" cy="625369"/>
      </dsp:txXfrm>
    </dsp:sp>
    <dsp:sp modelId="{E3AE9482-7234-084A-95B5-D8AA286206F9}">
      <dsp:nvSpPr>
        <dsp:cNvPr id="0" name=""/>
        <dsp:cNvSpPr/>
      </dsp:nvSpPr>
      <dsp:spPr>
        <a:xfrm>
          <a:off x="2342197" y="3973206"/>
          <a:ext cx="9368788"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8F33F837-73F3-4A40-9F9F-146636C0A6FA}">
      <dsp:nvSpPr>
        <dsp:cNvPr id="0" name=""/>
        <dsp:cNvSpPr/>
      </dsp:nvSpPr>
      <dsp:spPr>
        <a:xfrm>
          <a:off x="2517861" y="4004475"/>
          <a:ext cx="9193124" cy="625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“I folded laundry at Miss Sheila’s house. There was a lot of laundry. I was so tired when I was done.”</a:t>
          </a:r>
        </a:p>
      </dsp:txBody>
      <dsp:txXfrm>
        <a:off x="2517861" y="4004475"/>
        <a:ext cx="9193124" cy="625369"/>
      </dsp:txXfrm>
    </dsp:sp>
    <dsp:sp modelId="{E7226AF9-B92C-C142-8C78-EFB3E23EB869}">
      <dsp:nvSpPr>
        <dsp:cNvPr id="0" name=""/>
        <dsp:cNvSpPr/>
      </dsp:nvSpPr>
      <dsp:spPr>
        <a:xfrm>
          <a:off x="2342197" y="4629844"/>
          <a:ext cx="9368788"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7A42E788-A91A-F14C-B170-2B5B6A7185B7}">
      <dsp:nvSpPr>
        <dsp:cNvPr id="0" name=""/>
        <dsp:cNvSpPr/>
      </dsp:nvSpPr>
      <dsp:spPr>
        <a:xfrm>
          <a:off x="2517861" y="4661113"/>
          <a:ext cx="9193124" cy="625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“Amy picked me up from school today because my mom was still at work. We talked on the drive home and then watered her garden until mom came to get me.”</a:t>
          </a:r>
        </a:p>
      </dsp:txBody>
      <dsp:txXfrm>
        <a:off x="2517861" y="4661113"/>
        <a:ext cx="9193124" cy="625369"/>
      </dsp:txXfrm>
    </dsp:sp>
    <dsp:sp modelId="{FE7777AA-3254-9047-AAAB-A9B8E4B677F3}">
      <dsp:nvSpPr>
        <dsp:cNvPr id="0" name=""/>
        <dsp:cNvSpPr/>
      </dsp:nvSpPr>
      <dsp:spPr>
        <a:xfrm>
          <a:off x="2342197" y="5286482"/>
          <a:ext cx="9368788"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5A540-02FC-8C4F-9BB9-B896625E87B3}">
      <dsp:nvSpPr>
        <dsp:cNvPr id="0" name=""/>
        <dsp:cNvSpPr/>
      </dsp:nvSpPr>
      <dsp:spPr>
        <a:xfrm>
          <a:off x="0" y="0"/>
          <a:ext cx="1057655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202B7C0-27AA-A64E-9158-88646568DD72}">
      <dsp:nvSpPr>
        <dsp:cNvPr id="0" name=""/>
        <dsp:cNvSpPr/>
      </dsp:nvSpPr>
      <dsp:spPr>
        <a:xfrm>
          <a:off x="0" y="0"/>
          <a:ext cx="10576558" cy="1043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PFE Coordinator</a:t>
          </a:r>
        </a:p>
      </dsp:txBody>
      <dsp:txXfrm>
        <a:off x="0" y="0"/>
        <a:ext cx="10576558" cy="1043867"/>
      </dsp:txXfrm>
    </dsp:sp>
    <dsp:sp modelId="{A701880B-8377-9444-B1D4-B7D51236CD81}">
      <dsp:nvSpPr>
        <dsp:cNvPr id="0" name=""/>
        <dsp:cNvSpPr/>
      </dsp:nvSpPr>
      <dsp:spPr>
        <a:xfrm>
          <a:off x="0" y="1043867"/>
          <a:ext cx="1057655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59FF801C-2576-3944-B3DE-0EF5B5142366}">
      <dsp:nvSpPr>
        <dsp:cNvPr id="0" name=""/>
        <dsp:cNvSpPr/>
      </dsp:nvSpPr>
      <dsp:spPr>
        <a:xfrm>
          <a:off x="0" y="1043867"/>
          <a:ext cx="10576558" cy="1043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Name:</a:t>
          </a:r>
        </a:p>
      </dsp:txBody>
      <dsp:txXfrm>
        <a:off x="0" y="1043867"/>
        <a:ext cx="10576558" cy="1043867"/>
      </dsp:txXfrm>
    </dsp:sp>
    <dsp:sp modelId="{370EF727-EA38-204A-9629-4407151183BC}">
      <dsp:nvSpPr>
        <dsp:cNvPr id="0" name=""/>
        <dsp:cNvSpPr/>
      </dsp:nvSpPr>
      <dsp:spPr>
        <a:xfrm>
          <a:off x="0" y="2087734"/>
          <a:ext cx="1057655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B8A7B91-2390-0B4E-AAC3-4AA70936420D}">
      <dsp:nvSpPr>
        <dsp:cNvPr id="0" name=""/>
        <dsp:cNvSpPr/>
      </dsp:nvSpPr>
      <dsp:spPr>
        <a:xfrm>
          <a:off x="0" y="2087734"/>
          <a:ext cx="10576558" cy="1043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Phone:</a:t>
          </a:r>
        </a:p>
      </dsp:txBody>
      <dsp:txXfrm>
        <a:off x="0" y="2087734"/>
        <a:ext cx="10576558" cy="1043867"/>
      </dsp:txXfrm>
    </dsp:sp>
    <dsp:sp modelId="{BAD3949C-91C6-2748-81F2-898D6C604516}">
      <dsp:nvSpPr>
        <dsp:cNvPr id="0" name=""/>
        <dsp:cNvSpPr/>
      </dsp:nvSpPr>
      <dsp:spPr>
        <a:xfrm>
          <a:off x="0" y="3131601"/>
          <a:ext cx="1057655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57D8EDB-86E7-9344-AEBE-514620861C98}">
      <dsp:nvSpPr>
        <dsp:cNvPr id="0" name=""/>
        <dsp:cNvSpPr/>
      </dsp:nvSpPr>
      <dsp:spPr>
        <a:xfrm>
          <a:off x="0" y="3131601"/>
          <a:ext cx="10576558" cy="1043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Email:</a:t>
          </a:r>
        </a:p>
      </dsp:txBody>
      <dsp:txXfrm>
        <a:off x="0" y="3131601"/>
        <a:ext cx="10576558" cy="104386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2B63FD-C2EE-47BF-9590-0A93F6D004EE}" type="datetimeFigureOut">
              <a:rPr lang="en-US" smtClean="0"/>
              <a:t>7/2/24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25039-CBEF-4253-8C9F-29CA5FE66810}" type="slidenum">
              <a:rPr lang="en-US" smtClean="0"/>
              <a:t>‹#›</a:t>
            </a:fld>
            <a:endParaRPr lang="en-US"/>
          </a:p>
        </p:txBody>
      </p:sp>
    </p:spTree>
    <p:extLst>
      <p:ext uri="{BB962C8B-B14F-4D97-AF65-F5344CB8AC3E}">
        <p14:creationId xmlns:p14="http://schemas.microsoft.com/office/powerpoint/2010/main" val="465791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a:lnSpc>
                <a:spcPct val="100000"/>
              </a:lnSpc>
              <a:spcBef>
                <a:spcPts val="0"/>
              </a:spcBef>
              <a:spcAft>
                <a:spcPts val="0"/>
              </a:spcAft>
              <a:buNone/>
              <a:tabLst/>
              <a:defRPr/>
            </a:pPr>
            <a:r>
              <a:rPr lang="en-US" dirty="0"/>
              <a:t>2021-2022</a:t>
            </a:r>
          </a:p>
        </p:txBody>
      </p:sp>
      <p:sp>
        <p:nvSpPr>
          <p:cNvPr id="4" name="Slide Number Placeholder 3"/>
          <p:cNvSpPr>
            <a:spLocks noGrp="1"/>
          </p:cNvSpPr>
          <p:nvPr>
            <p:ph type="sldNum" sz="quarter" idx="10"/>
          </p:nvPr>
        </p:nvSpPr>
        <p:spPr/>
        <p:txBody>
          <a:bodyPr/>
          <a:lstStyle/>
          <a:p>
            <a:fld id="{C8525039-CBEF-4253-8C9F-29CA5FE66810}" type="slidenum">
              <a:rPr lang="en-US" smtClean="0"/>
              <a:t>1</a:t>
            </a:fld>
            <a:endParaRPr lang="en-US"/>
          </a:p>
        </p:txBody>
      </p:sp>
    </p:spTree>
    <p:extLst>
      <p:ext uri="{BB962C8B-B14F-4D97-AF65-F5344CB8AC3E}">
        <p14:creationId xmlns:p14="http://schemas.microsoft.com/office/powerpoint/2010/main" val="4217145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B61BEF0D-F0BB-DE4B-95CE-6DB70DBA9567}" type="datetimeFigureOut">
              <a:rPr lang="en-US" smtClean="0"/>
              <a:pPr/>
              <a:t>7/2/24</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63066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7/2/24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1220304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B61BEF0D-F0BB-DE4B-95CE-6DB70DBA9567}" type="datetimeFigureOut">
              <a:rPr lang="en-US" smtClean="0"/>
              <a:pPr/>
              <a:t>7/2/24</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733313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9986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B61BEF0D-F0BB-DE4B-95CE-6DB70DBA9567}" type="datetimeFigureOut">
              <a:rPr lang="en-US" smtClean="0"/>
              <a:pPr/>
              <a:t>7/2/24</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6932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EB712588-04B1-427B-82EE-E8DB90309F08}" type="datetimeFigureOut">
              <a:rPr lang="en-US" smtClean="0"/>
              <a:t>7/2/24</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6FF9F0C5-380F-41C2-899A-BAC0F0927E16}" type="slidenum">
              <a:rPr lang="en-US" smtClean="0"/>
              <a:t>‹#›</a:t>
            </a:fld>
            <a:endParaRPr lang="en-US"/>
          </a:p>
        </p:txBody>
      </p:sp>
    </p:spTree>
    <p:extLst>
      <p:ext uri="{BB962C8B-B14F-4D97-AF65-F5344CB8AC3E}">
        <p14:creationId xmlns:p14="http://schemas.microsoft.com/office/powerpoint/2010/main" val="256080840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B61BEF0D-F0BB-DE4B-95CE-6DB70DBA9567}" type="datetimeFigureOut">
              <a:rPr lang="en-US" smtClean="0"/>
              <a:pPr/>
              <a:t>7/2/24</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1690159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19602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B61BEF0D-F0BB-DE4B-95CE-6DB70DBA9567}" type="datetimeFigureOut">
              <a:rPr lang="en-US" smtClean="0"/>
              <a:pPr/>
              <a:t>7/2/24</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86322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7/2/24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80926816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B61BEF0D-F0BB-DE4B-95CE-6DB70DBA9567}" type="datetimeFigureOut">
              <a:rPr lang="en-US" smtClean="0"/>
              <a:pPr/>
              <a:t>7/2/24</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38274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B61BEF0D-F0BB-DE4B-95CE-6DB70DBA9567}" type="datetimeFigureOut">
              <a:rPr lang="en-US" smtClean="0"/>
              <a:pPr/>
              <a:t>7/2/24</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3596548264"/>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2XWSapjMqO8?feature=oembe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4DD805B-2A7B-4ADA-9C4D-E0C9F192DB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C664A566-6D08-4E84-9708-4916A20016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2" name="Freeform 5">
              <a:extLst>
                <a:ext uri="{FF2B5EF4-FFF2-40B4-BE49-F238E27FC236}">
                  <a16:creationId xmlns:a16="http://schemas.microsoft.com/office/drawing/2014/main" id="{871B622B-6E58-4933-88EC-99F28705F7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EE9A4681-AC1B-4ABC-9A1C-C7E7F08A00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F1EEAF4B-DA1A-4CC9-9CE4-587A9E2E17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4591EF24-12A6-499B-8074-7E3DFBE6E3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66866784-2E4F-4C28-BE67-875B71B7C1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752279D8-59CC-4821-B591-79994164FF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FB4FBA9C-1D3E-4B35-8A79-25478153F5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9428A193-740A-43D2-B875-80CB90AD91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92B2EFF8-5790-427A-ABED-1680FD133D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782C5932-1596-43AA-BD7E-0F94FB8A96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EFC81310-1590-4DBE-BF0B-DADBCF9F88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968BA84E-DD0E-4FCD-8EDA-76DF8E09FB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1D3D7541-A0D9-4993-B691-D2D5B8B3EF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9FB31D01-8168-4494-8C2F-727E555AAF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8C455EEB-FD40-414D-A542-FB35DEB73C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F08F1FC1-956F-4494-BAFD-D504E93070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BEEDE1AA-8DCD-43D3-BC15-5748403148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E36CDA69-ED79-4DCF-9761-0B6134FA63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5F812C02-CFCB-47F4-B493-7753519FCA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2" name="Group 31">
            <a:extLst>
              <a:ext uri="{FF2B5EF4-FFF2-40B4-BE49-F238E27FC236}">
                <a16:creationId xmlns:a16="http://schemas.microsoft.com/office/drawing/2014/main" id="{B83678BA-0A50-4D51-9E9E-08BB66F83C3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7084" y="1186483"/>
            <a:ext cx="3822597" cy="4477933"/>
            <a:chOff x="807084" y="1186483"/>
            <a:chExt cx="3822597" cy="4477933"/>
          </a:xfrm>
        </p:grpSpPr>
        <p:sp>
          <p:nvSpPr>
            <p:cNvPr id="33" name="Rectangle 32">
              <a:extLst>
                <a:ext uri="{FF2B5EF4-FFF2-40B4-BE49-F238E27FC236}">
                  <a16:creationId xmlns:a16="http://schemas.microsoft.com/office/drawing/2014/main" id="{F1A8F65D-5E8F-4CA5-9240-1357120F93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7531" y="1186483"/>
              <a:ext cx="3821702"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9">
              <a:extLst>
                <a:ext uri="{FF2B5EF4-FFF2-40B4-BE49-F238E27FC236}">
                  <a16:creationId xmlns:a16="http://schemas.microsoft.com/office/drawing/2014/main" id="{2A4731E5-DE5F-4215-9525-99426B3909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514766"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3478866D-C5E9-4968-BEF7-B1F0308089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7084" y="1991156"/>
              <a:ext cx="382259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895415" y="2075504"/>
            <a:ext cx="3654569" cy="2042725"/>
          </a:xfrm>
        </p:spPr>
        <p:txBody>
          <a:bodyPr>
            <a:normAutofit/>
          </a:bodyPr>
          <a:lstStyle/>
          <a:p>
            <a:r>
              <a:rPr lang="en-US" sz="4600"/>
              <a:t>Student Orientation (Grades K-8)</a:t>
            </a:r>
          </a:p>
        </p:txBody>
      </p:sp>
      <p:sp>
        <p:nvSpPr>
          <p:cNvPr id="37" name="Rectangle 36">
            <a:extLst>
              <a:ext uri="{FF2B5EF4-FFF2-40B4-BE49-F238E27FC236}">
                <a16:creationId xmlns:a16="http://schemas.microsoft.com/office/drawing/2014/main" id="{9BF6EDB4-B4ED-4900-9E38-A7AE0EEEEA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0150" y="-6706"/>
            <a:ext cx="6751849" cy="6871125"/>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5" descr="A close up of a logo&#10;&#10;Description generated with very high confidence">
            <a:extLst>
              <a:ext uri="{FF2B5EF4-FFF2-40B4-BE49-F238E27FC236}">
                <a16:creationId xmlns:a16="http://schemas.microsoft.com/office/drawing/2014/main" id="{8701D067-A13B-49DF-9E84-D442835B0E75}"/>
              </a:ext>
            </a:extLst>
          </p:cNvPr>
          <p:cNvPicPr>
            <a:picLocks noChangeAspect="1"/>
          </p:cNvPicPr>
          <p:nvPr/>
        </p:nvPicPr>
        <p:blipFill>
          <a:blip r:embed="rId3"/>
          <a:stretch>
            <a:fillRect/>
          </a:stretch>
        </p:blipFill>
        <p:spPr>
          <a:xfrm>
            <a:off x="5757262" y="373413"/>
            <a:ext cx="6120318" cy="6120318"/>
          </a:xfrm>
          <a:prstGeom prst="rect">
            <a:avLst/>
          </a:prstGeom>
          <a:ln w="9525">
            <a:noFill/>
          </a:ln>
        </p:spPr>
      </p:pic>
    </p:spTree>
    <p:extLst>
      <p:ext uri="{BB962C8B-B14F-4D97-AF65-F5344CB8AC3E}">
        <p14:creationId xmlns:p14="http://schemas.microsoft.com/office/powerpoint/2010/main" val="968611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1759133" y="376238"/>
            <a:ext cx="8673427" cy="1048945"/>
          </a:xfrm>
        </p:spPr>
        <p:txBody>
          <a:bodyPr>
            <a:normAutofit/>
          </a:bodyPr>
          <a:lstStyle/>
          <a:p>
            <a:r>
              <a:rPr lang="en-US" dirty="0">
                <a:solidFill>
                  <a:schemeClr val="tx1"/>
                </a:solidFill>
              </a:rPr>
              <a:t>Reflection Examples</a:t>
            </a:r>
          </a:p>
        </p:txBody>
      </p:sp>
      <p:graphicFrame>
        <p:nvGraphicFramePr>
          <p:cNvPr id="5" name="Content Placeholder 2">
            <a:extLst>
              <a:ext uri="{FF2B5EF4-FFF2-40B4-BE49-F238E27FC236}">
                <a16:creationId xmlns:a16="http://schemas.microsoft.com/office/drawing/2014/main" id="{B48623BD-7570-63EC-AEB5-0E5199B18B6C}"/>
              </a:ext>
            </a:extLst>
          </p:cNvPr>
          <p:cNvGraphicFramePr>
            <a:graphicFrameLocks noGrp="1"/>
          </p:cNvGraphicFramePr>
          <p:nvPr>
            <p:ph idx="1"/>
            <p:extLst>
              <p:ext uri="{D42A27DB-BD31-4B8C-83A1-F6EECF244321}">
                <p14:modId xmlns:p14="http://schemas.microsoft.com/office/powerpoint/2010/main" val="2983488822"/>
              </p:ext>
            </p:extLst>
          </p:nvPr>
        </p:nvGraphicFramePr>
        <p:xfrm>
          <a:off x="219076" y="1357163"/>
          <a:ext cx="11710986" cy="53198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6540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16" name="Group 215">
            <a:extLst>
              <a:ext uri="{FF2B5EF4-FFF2-40B4-BE49-F238E27FC236}">
                <a16:creationId xmlns:a16="http://schemas.microsoft.com/office/drawing/2014/main" id="{9A517D76-CE12-47A5-BD95-9A8F05070B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217" name="Freeform 5">
              <a:extLst>
                <a:ext uri="{FF2B5EF4-FFF2-40B4-BE49-F238E27FC236}">
                  <a16:creationId xmlns:a16="http://schemas.microsoft.com/office/drawing/2014/main" id="{A2F2F994-D93C-4552-B9AD-DA9E8C94B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 name="Freeform 6">
              <a:extLst>
                <a:ext uri="{FF2B5EF4-FFF2-40B4-BE49-F238E27FC236}">
                  <a16:creationId xmlns:a16="http://schemas.microsoft.com/office/drawing/2014/main" id="{502B8064-B713-4DB8-AC36-3E576B348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 name="Freeform 7">
              <a:extLst>
                <a:ext uri="{FF2B5EF4-FFF2-40B4-BE49-F238E27FC236}">
                  <a16:creationId xmlns:a16="http://schemas.microsoft.com/office/drawing/2014/main" id="{1D700A84-AE55-4EDE-A656-62806F504E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0" name="Freeform 8">
              <a:extLst>
                <a:ext uri="{FF2B5EF4-FFF2-40B4-BE49-F238E27FC236}">
                  <a16:creationId xmlns:a16="http://schemas.microsoft.com/office/drawing/2014/main" id="{E04FC3D0-B839-4900-B5C8-86C794457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1" name="Freeform 9">
              <a:extLst>
                <a:ext uri="{FF2B5EF4-FFF2-40B4-BE49-F238E27FC236}">
                  <a16:creationId xmlns:a16="http://schemas.microsoft.com/office/drawing/2014/main" id="{731A8D63-72B9-496F-BB43-DDD90FC7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 name="Freeform 10">
              <a:extLst>
                <a:ext uri="{FF2B5EF4-FFF2-40B4-BE49-F238E27FC236}">
                  <a16:creationId xmlns:a16="http://schemas.microsoft.com/office/drawing/2014/main" id="{5B167ED7-B36F-4DDE-B273-7A309BD0F7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3" name="Freeform 11">
              <a:extLst>
                <a:ext uri="{FF2B5EF4-FFF2-40B4-BE49-F238E27FC236}">
                  <a16:creationId xmlns:a16="http://schemas.microsoft.com/office/drawing/2014/main" id="{1178D32B-E32A-4691-84EB-5FE693D3B1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4" name="Freeform 12">
              <a:extLst>
                <a:ext uri="{FF2B5EF4-FFF2-40B4-BE49-F238E27FC236}">
                  <a16:creationId xmlns:a16="http://schemas.microsoft.com/office/drawing/2014/main" id="{AB800FF0-63F8-4B30-96F4-E9601D0267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 name="Freeform 13">
              <a:extLst>
                <a:ext uri="{FF2B5EF4-FFF2-40B4-BE49-F238E27FC236}">
                  <a16:creationId xmlns:a16="http://schemas.microsoft.com/office/drawing/2014/main" id="{A4616F81-02F6-4A18-949C-FB6CBA200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6" name="Freeform 14">
              <a:extLst>
                <a:ext uri="{FF2B5EF4-FFF2-40B4-BE49-F238E27FC236}">
                  <a16:creationId xmlns:a16="http://schemas.microsoft.com/office/drawing/2014/main" id="{D31D2123-B363-42F3-8A04-43048C7BAC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7" name="Freeform 15">
              <a:extLst>
                <a:ext uri="{FF2B5EF4-FFF2-40B4-BE49-F238E27FC236}">
                  <a16:creationId xmlns:a16="http://schemas.microsoft.com/office/drawing/2014/main" id="{C60973D3-0B9D-465C-8FD3-266BBA49ED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8" name="Freeform 16">
              <a:extLst>
                <a:ext uri="{FF2B5EF4-FFF2-40B4-BE49-F238E27FC236}">
                  <a16:creationId xmlns:a16="http://schemas.microsoft.com/office/drawing/2014/main" id="{C6655AC3-A1D6-4A0B-861F-F94CB5F0D1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9" name="Freeform 17">
              <a:extLst>
                <a:ext uri="{FF2B5EF4-FFF2-40B4-BE49-F238E27FC236}">
                  <a16:creationId xmlns:a16="http://schemas.microsoft.com/office/drawing/2014/main" id="{E8850C4A-AFA5-499E-8E1C-176A59C88B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0" name="Freeform 18">
              <a:extLst>
                <a:ext uri="{FF2B5EF4-FFF2-40B4-BE49-F238E27FC236}">
                  <a16:creationId xmlns:a16="http://schemas.microsoft.com/office/drawing/2014/main" id="{8C06F8D4-97B5-4836-AD19-2151421B03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1" name="Freeform 19">
              <a:extLst>
                <a:ext uri="{FF2B5EF4-FFF2-40B4-BE49-F238E27FC236}">
                  <a16:creationId xmlns:a16="http://schemas.microsoft.com/office/drawing/2014/main" id="{89A2942D-1C1B-4AFF-9818-DA7B73EA48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2" name="Freeform 20">
              <a:extLst>
                <a:ext uri="{FF2B5EF4-FFF2-40B4-BE49-F238E27FC236}">
                  <a16:creationId xmlns:a16="http://schemas.microsoft.com/office/drawing/2014/main" id="{2B61C5D3-5852-403F-B4BA-A64B93312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3" name="Freeform 21">
              <a:extLst>
                <a:ext uri="{FF2B5EF4-FFF2-40B4-BE49-F238E27FC236}">
                  <a16:creationId xmlns:a16="http://schemas.microsoft.com/office/drawing/2014/main" id="{EF62A1A7-26C1-4804-93CB-A07F356CA3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4" name="Freeform 22">
              <a:extLst>
                <a:ext uri="{FF2B5EF4-FFF2-40B4-BE49-F238E27FC236}">
                  <a16:creationId xmlns:a16="http://schemas.microsoft.com/office/drawing/2014/main" id="{490A1082-3E3A-4C61-9613-910BB024A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 name="Freeform 23">
              <a:extLst>
                <a:ext uri="{FF2B5EF4-FFF2-40B4-BE49-F238E27FC236}">
                  <a16:creationId xmlns:a16="http://schemas.microsoft.com/office/drawing/2014/main" id="{5F452D69-A1DB-4A06-B933-896AED8619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37" name="Group 236">
            <a:extLst>
              <a:ext uri="{FF2B5EF4-FFF2-40B4-BE49-F238E27FC236}">
                <a16:creationId xmlns:a16="http://schemas.microsoft.com/office/drawing/2014/main" id="{445D6626-A6F2-4475-922C-BE42D3365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69293" y="1186483"/>
            <a:ext cx="8848345" cy="4477933"/>
            <a:chOff x="1669293" y="1186483"/>
            <a:chExt cx="8848345" cy="4477933"/>
          </a:xfrm>
        </p:grpSpPr>
        <p:sp>
          <p:nvSpPr>
            <p:cNvPr id="238" name="Rectangle 237">
              <a:extLst>
                <a:ext uri="{FF2B5EF4-FFF2-40B4-BE49-F238E27FC236}">
                  <a16:creationId xmlns:a16="http://schemas.microsoft.com/office/drawing/2014/main" id="{0ECFEB13-5D98-43DB-8DFF-78327AE138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39" name="Isosceles Triangle 238">
              <a:extLst>
                <a:ext uri="{FF2B5EF4-FFF2-40B4-BE49-F238E27FC236}">
                  <a16:creationId xmlns:a16="http://schemas.microsoft.com/office/drawing/2014/main" id="{29DA4AFD-8D10-4660-A842-40F4D14347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40" name="Rectangle 239">
              <a:extLst>
                <a:ext uri="{FF2B5EF4-FFF2-40B4-BE49-F238E27FC236}">
                  <a16:creationId xmlns:a16="http://schemas.microsoft.com/office/drawing/2014/main" id="{F2DBAFF0-48F5-43BB-87C6-CE56A16B63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sp useBgFill="1">
        <p:nvSpPr>
          <p:cNvPr id="242" name="Rectangle 241">
            <a:extLst>
              <a:ext uri="{FF2B5EF4-FFF2-40B4-BE49-F238E27FC236}">
                <a16:creationId xmlns:a16="http://schemas.microsoft.com/office/drawing/2014/main" id="{A831D7FE-C66E-42B7-851D-C1F0E6A969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4" name="Group 243">
            <a:extLst>
              <a:ext uri="{FF2B5EF4-FFF2-40B4-BE49-F238E27FC236}">
                <a16:creationId xmlns:a16="http://schemas.microsoft.com/office/drawing/2014/main" id="{D027AD74-23CB-45C1-9196-395C2ED04B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245" name="Freeform 5">
              <a:extLst>
                <a:ext uri="{FF2B5EF4-FFF2-40B4-BE49-F238E27FC236}">
                  <a16:creationId xmlns:a16="http://schemas.microsoft.com/office/drawing/2014/main" id="{E09F46D4-9314-4171-9AE5-4647714851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6" name="Freeform 6">
              <a:extLst>
                <a:ext uri="{FF2B5EF4-FFF2-40B4-BE49-F238E27FC236}">
                  <a16:creationId xmlns:a16="http://schemas.microsoft.com/office/drawing/2014/main" id="{B7985352-B9B3-4044-9722-9FFDEBE9EB5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7" name="Freeform 7">
              <a:extLst>
                <a:ext uri="{FF2B5EF4-FFF2-40B4-BE49-F238E27FC236}">
                  <a16:creationId xmlns:a16="http://schemas.microsoft.com/office/drawing/2014/main" id="{164DC444-62BE-41EF-871E-1055BDDDB4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8" name="Freeform 8">
              <a:extLst>
                <a:ext uri="{FF2B5EF4-FFF2-40B4-BE49-F238E27FC236}">
                  <a16:creationId xmlns:a16="http://schemas.microsoft.com/office/drawing/2014/main" id="{F8185473-AF0F-4FFD-9A9F-812A2C11DB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 name="Freeform 9">
              <a:extLst>
                <a:ext uri="{FF2B5EF4-FFF2-40B4-BE49-F238E27FC236}">
                  <a16:creationId xmlns:a16="http://schemas.microsoft.com/office/drawing/2014/main" id="{3568F18E-7560-4028-95A5-DC022F5B23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0" name="Freeform 10">
              <a:extLst>
                <a:ext uri="{FF2B5EF4-FFF2-40B4-BE49-F238E27FC236}">
                  <a16:creationId xmlns:a16="http://schemas.microsoft.com/office/drawing/2014/main" id="{2D5EECBA-3F94-47C6-BAD0-01CF9421F0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1" name="Freeform 11">
              <a:extLst>
                <a:ext uri="{FF2B5EF4-FFF2-40B4-BE49-F238E27FC236}">
                  <a16:creationId xmlns:a16="http://schemas.microsoft.com/office/drawing/2014/main" id="{A1EC9406-0C11-43CC-8838-C13D18ED5F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2" name="Freeform 12">
              <a:extLst>
                <a:ext uri="{FF2B5EF4-FFF2-40B4-BE49-F238E27FC236}">
                  <a16:creationId xmlns:a16="http://schemas.microsoft.com/office/drawing/2014/main" id="{DECEA381-F884-4406-AA1A-783A0BAACB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3" name="Freeform 13">
              <a:extLst>
                <a:ext uri="{FF2B5EF4-FFF2-40B4-BE49-F238E27FC236}">
                  <a16:creationId xmlns:a16="http://schemas.microsoft.com/office/drawing/2014/main" id="{6A50F1C9-8414-4F72-9C44-E8043E6DCE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4" name="Freeform 14">
              <a:extLst>
                <a:ext uri="{FF2B5EF4-FFF2-40B4-BE49-F238E27FC236}">
                  <a16:creationId xmlns:a16="http://schemas.microsoft.com/office/drawing/2014/main" id="{80BF0C4A-EB67-4733-99F1-AFDC8D82A4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5" name="Freeform 15">
              <a:extLst>
                <a:ext uri="{FF2B5EF4-FFF2-40B4-BE49-F238E27FC236}">
                  <a16:creationId xmlns:a16="http://schemas.microsoft.com/office/drawing/2014/main" id="{8F6D12E6-63F8-4D1F-AE22-89FED9570B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6" name="Freeform 16">
              <a:extLst>
                <a:ext uri="{FF2B5EF4-FFF2-40B4-BE49-F238E27FC236}">
                  <a16:creationId xmlns:a16="http://schemas.microsoft.com/office/drawing/2014/main" id="{68484FDD-624D-4617-B4F5-A63BF37062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7" name="Freeform 17">
              <a:extLst>
                <a:ext uri="{FF2B5EF4-FFF2-40B4-BE49-F238E27FC236}">
                  <a16:creationId xmlns:a16="http://schemas.microsoft.com/office/drawing/2014/main" id="{DF8F78A2-40F3-45A7-AF84-19B3E3EA82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8" name="Freeform 18">
              <a:extLst>
                <a:ext uri="{FF2B5EF4-FFF2-40B4-BE49-F238E27FC236}">
                  <a16:creationId xmlns:a16="http://schemas.microsoft.com/office/drawing/2014/main" id="{3BC9E8FE-2E41-496A-ABC6-A320CC1552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9" name="Freeform 19">
              <a:extLst>
                <a:ext uri="{FF2B5EF4-FFF2-40B4-BE49-F238E27FC236}">
                  <a16:creationId xmlns:a16="http://schemas.microsoft.com/office/drawing/2014/main" id="{10C94E21-D50E-4551-9503-26C5CE7819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0" name="Freeform 20">
              <a:extLst>
                <a:ext uri="{FF2B5EF4-FFF2-40B4-BE49-F238E27FC236}">
                  <a16:creationId xmlns:a16="http://schemas.microsoft.com/office/drawing/2014/main" id="{5E025347-E90D-42E2-86BA-6F63AA3D71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1" name="Freeform 21">
              <a:extLst>
                <a:ext uri="{FF2B5EF4-FFF2-40B4-BE49-F238E27FC236}">
                  <a16:creationId xmlns:a16="http://schemas.microsoft.com/office/drawing/2014/main" id="{78C46424-F0B1-445D-A9E1-FE242E97D0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2" name="Freeform 22">
              <a:extLst>
                <a:ext uri="{FF2B5EF4-FFF2-40B4-BE49-F238E27FC236}">
                  <a16:creationId xmlns:a16="http://schemas.microsoft.com/office/drawing/2014/main" id="{BF3E316A-37B6-4A26-8085-0D75E9AD16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3" name="Freeform 23">
              <a:extLst>
                <a:ext uri="{FF2B5EF4-FFF2-40B4-BE49-F238E27FC236}">
                  <a16:creationId xmlns:a16="http://schemas.microsoft.com/office/drawing/2014/main" id="{4C5F57FB-2832-45D7-8B5D-582F0F2DFF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65" name="Group 264">
            <a:extLst>
              <a:ext uri="{FF2B5EF4-FFF2-40B4-BE49-F238E27FC236}">
                <a16:creationId xmlns:a16="http://schemas.microsoft.com/office/drawing/2014/main" id="{61605A97-D5F5-4F53-8504-7379B6D44A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7084" y="1186483"/>
            <a:ext cx="4473771" cy="4477933"/>
            <a:chOff x="807084" y="1186483"/>
            <a:chExt cx="4473771" cy="4477933"/>
          </a:xfrm>
        </p:grpSpPr>
        <p:sp>
          <p:nvSpPr>
            <p:cNvPr id="266" name="Rectangle 265">
              <a:extLst>
                <a:ext uri="{FF2B5EF4-FFF2-40B4-BE49-F238E27FC236}">
                  <a16:creationId xmlns:a16="http://schemas.microsoft.com/office/drawing/2014/main" id="{DDEDA7E1-984B-4F10-9FAA-DA547D27EE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7607" y="1186483"/>
              <a:ext cx="4472724"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Isosceles Triangle 39">
              <a:extLst>
                <a:ext uri="{FF2B5EF4-FFF2-40B4-BE49-F238E27FC236}">
                  <a16:creationId xmlns:a16="http://schemas.microsoft.com/office/drawing/2014/main" id="{28844657-76D1-4708-BB08-F0C4398F72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840353"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Rectangle 267">
              <a:extLst>
                <a:ext uri="{FF2B5EF4-FFF2-40B4-BE49-F238E27FC236}">
                  <a16:creationId xmlns:a16="http://schemas.microsoft.com/office/drawing/2014/main" id="{121ADC75-16DC-4886-986C-0952FFE6E6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7084" y="1991156"/>
              <a:ext cx="4473771"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352BF97B-D4BC-5B62-1E9D-9F590B842B29}"/>
              </a:ext>
            </a:extLst>
          </p:cNvPr>
          <p:cNvSpPr>
            <a:spLocks noGrp="1"/>
          </p:cNvSpPr>
          <p:nvPr>
            <p:ph type="title"/>
          </p:nvPr>
        </p:nvSpPr>
        <p:spPr>
          <a:xfrm>
            <a:off x="895415" y="2075504"/>
            <a:ext cx="4299456" cy="2042725"/>
          </a:xfrm>
        </p:spPr>
        <p:txBody>
          <a:bodyPr vert="horz" lIns="228600" tIns="228600" rIns="228600" bIns="0" rtlCol="0" anchor="b">
            <a:normAutofit/>
          </a:bodyPr>
          <a:lstStyle/>
          <a:p>
            <a:pPr>
              <a:lnSpc>
                <a:spcPct val="80000"/>
              </a:lnSpc>
            </a:pPr>
            <a:r>
              <a:rPr lang="en-US" sz="5400" dirty="0"/>
              <a:t>NEW - PFE Student App</a:t>
            </a:r>
          </a:p>
        </p:txBody>
      </p:sp>
      <p:sp>
        <p:nvSpPr>
          <p:cNvPr id="36" name="TextBox 35">
            <a:extLst>
              <a:ext uri="{FF2B5EF4-FFF2-40B4-BE49-F238E27FC236}">
                <a16:creationId xmlns:a16="http://schemas.microsoft.com/office/drawing/2014/main" id="{C16029D7-E64D-03E3-EF57-DAF470FEE7A6}"/>
              </a:ext>
            </a:extLst>
          </p:cNvPr>
          <p:cNvSpPr txBox="1"/>
          <p:nvPr/>
        </p:nvSpPr>
        <p:spPr>
          <a:xfrm>
            <a:off x="5831245" y="5669573"/>
            <a:ext cx="3131010" cy="405497"/>
          </a:xfrm>
          <a:prstGeom prst="rect">
            <a:avLst/>
          </a:prstGeom>
        </p:spPr>
        <p:txBody>
          <a:bodyPr vert="horz" lIns="91440" tIns="0" rIns="91440" bIns="45720" rtlCol="0">
            <a:normAutofit/>
          </a:bodyPr>
          <a:lstStyle/>
          <a:p>
            <a:pPr algn="ctr" defTabSz="914400">
              <a:spcBef>
                <a:spcPts val="1000"/>
              </a:spcBef>
              <a:buClr>
                <a:schemeClr val="accent1"/>
              </a:buClr>
              <a:buSzPct val="110000"/>
            </a:pPr>
            <a:endParaRPr lang="en-US" dirty="0">
              <a:solidFill>
                <a:srgbClr val="FFFEFF"/>
              </a:solidFill>
            </a:endParaRPr>
          </a:p>
        </p:txBody>
      </p:sp>
      <p:sp>
        <p:nvSpPr>
          <p:cNvPr id="270" name="Rectangle 269">
            <a:extLst>
              <a:ext uri="{FF2B5EF4-FFF2-40B4-BE49-F238E27FC236}">
                <a16:creationId xmlns:a16="http://schemas.microsoft.com/office/drawing/2014/main" id="{46EC66EE-A659-4335-ABFE-D9223782B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7852" y="0"/>
            <a:ext cx="6102504" cy="6858000"/>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pic>
        <p:nvPicPr>
          <p:cNvPr id="7" name="Picture 6">
            <a:extLst>
              <a:ext uri="{FF2B5EF4-FFF2-40B4-BE49-F238E27FC236}">
                <a16:creationId xmlns:a16="http://schemas.microsoft.com/office/drawing/2014/main" id="{42119A48-8D26-4323-8FE7-A5AAF79099AC}"/>
              </a:ext>
            </a:extLst>
          </p:cNvPr>
          <p:cNvPicPr>
            <a:picLocks noChangeAspect="1"/>
          </p:cNvPicPr>
          <p:nvPr/>
        </p:nvPicPr>
        <p:blipFill>
          <a:blip r:embed="rId2"/>
          <a:stretch>
            <a:fillRect/>
          </a:stretch>
        </p:blipFill>
        <p:spPr>
          <a:xfrm>
            <a:off x="6418232" y="2145041"/>
            <a:ext cx="2572028" cy="2572028"/>
          </a:xfrm>
          <a:prstGeom prst="rect">
            <a:avLst/>
          </a:prstGeom>
          <a:ln w="9525">
            <a:noFill/>
          </a:ln>
        </p:spPr>
      </p:pic>
      <p:pic>
        <p:nvPicPr>
          <p:cNvPr id="35" name="Picture 34" descr="A screenshot of a login screen&#10;&#10;Description automatically generated">
            <a:extLst>
              <a:ext uri="{FF2B5EF4-FFF2-40B4-BE49-F238E27FC236}">
                <a16:creationId xmlns:a16="http://schemas.microsoft.com/office/drawing/2014/main" id="{70A79C33-5F88-61D5-EAF1-AA1EA1D2DF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05646" y="993282"/>
            <a:ext cx="2567376" cy="4875545"/>
          </a:xfrm>
          <a:prstGeom prst="rect">
            <a:avLst/>
          </a:prstGeom>
          <a:ln w="9525">
            <a:noFill/>
          </a:ln>
        </p:spPr>
      </p:pic>
      <p:sp>
        <p:nvSpPr>
          <p:cNvPr id="10" name="TextBox 9">
            <a:extLst>
              <a:ext uri="{FF2B5EF4-FFF2-40B4-BE49-F238E27FC236}">
                <a16:creationId xmlns:a16="http://schemas.microsoft.com/office/drawing/2014/main" id="{BE359C0D-4791-7314-F57C-FCF7C163C7AD}"/>
              </a:ext>
            </a:extLst>
          </p:cNvPr>
          <p:cNvSpPr txBox="1"/>
          <p:nvPr/>
        </p:nvSpPr>
        <p:spPr>
          <a:xfrm>
            <a:off x="6721362" y="1780904"/>
            <a:ext cx="1928290" cy="433777"/>
          </a:xfrm>
          <a:prstGeom prst="rect">
            <a:avLst/>
          </a:prstGeom>
        </p:spPr>
        <p:txBody>
          <a:bodyPr vert="horz" lIns="91440" tIns="0" rIns="91440" bIns="45720" rtlCol="0">
            <a:normAutofit/>
          </a:bodyPr>
          <a:lstStyle/>
          <a:p>
            <a:pPr algn="ctr" defTabSz="914400">
              <a:spcBef>
                <a:spcPts val="1000"/>
              </a:spcBef>
              <a:buClr>
                <a:schemeClr val="accent1"/>
              </a:buClr>
              <a:buSzPct val="110000"/>
            </a:pPr>
            <a:r>
              <a:rPr lang="en-US" dirty="0"/>
              <a:t>App for iOS</a:t>
            </a:r>
          </a:p>
        </p:txBody>
      </p:sp>
      <p:sp>
        <p:nvSpPr>
          <p:cNvPr id="37" name="TextBox 36">
            <a:extLst>
              <a:ext uri="{FF2B5EF4-FFF2-40B4-BE49-F238E27FC236}">
                <a16:creationId xmlns:a16="http://schemas.microsoft.com/office/drawing/2014/main" id="{1AE724C2-FB1C-AD63-6ADB-5B5E19E4BE63}"/>
              </a:ext>
            </a:extLst>
          </p:cNvPr>
          <p:cNvSpPr txBox="1"/>
          <p:nvPr/>
        </p:nvSpPr>
        <p:spPr>
          <a:xfrm>
            <a:off x="6114405" y="5029375"/>
            <a:ext cx="3051958" cy="366028"/>
          </a:xfrm>
          <a:prstGeom prst="rect">
            <a:avLst/>
          </a:prstGeom>
          <a:noFill/>
        </p:spPr>
        <p:txBody>
          <a:bodyPr wrap="square">
            <a:spAutoFit/>
          </a:bodyPr>
          <a:lstStyle/>
          <a:p>
            <a:pPr algn="ctr" defTabSz="914400">
              <a:spcBef>
                <a:spcPts val="1000"/>
              </a:spcBef>
              <a:buClr>
                <a:schemeClr val="accent1"/>
              </a:buClr>
              <a:buSzPct val="110000"/>
            </a:pPr>
            <a:r>
              <a:rPr lang="en-US" dirty="0"/>
              <a:t>Coming soon on Android</a:t>
            </a:r>
          </a:p>
        </p:txBody>
      </p:sp>
    </p:spTree>
    <p:extLst>
      <p:ext uri="{BB962C8B-B14F-4D97-AF65-F5344CB8AC3E}">
        <p14:creationId xmlns:p14="http://schemas.microsoft.com/office/powerpoint/2010/main" val="2001549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046E5BB3-E84B-45D9-B9D6-CC97F351863F}"/>
              </a:ext>
            </a:extLst>
          </p:cNvPr>
          <p:cNvSpPr>
            <a:spLocks noGrp="1"/>
          </p:cNvSpPr>
          <p:nvPr>
            <p:ph type="title"/>
          </p:nvPr>
        </p:nvSpPr>
        <p:spPr>
          <a:xfrm>
            <a:off x="1759287" y="798881"/>
            <a:ext cx="8673427" cy="1048945"/>
          </a:xfrm>
        </p:spPr>
        <p:txBody>
          <a:bodyPr>
            <a:normAutofit/>
          </a:bodyPr>
          <a:lstStyle/>
          <a:p>
            <a:r>
              <a:rPr lang="en-US" dirty="0">
                <a:solidFill>
                  <a:schemeClr val="tx1"/>
                </a:solidFill>
              </a:rPr>
              <a:t>Contact Information</a:t>
            </a:r>
          </a:p>
        </p:txBody>
      </p:sp>
      <p:graphicFrame>
        <p:nvGraphicFramePr>
          <p:cNvPr id="5" name="Content Placeholder 2">
            <a:extLst>
              <a:ext uri="{FF2B5EF4-FFF2-40B4-BE49-F238E27FC236}">
                <a16:creationId xmlns:a16="http://schemas.microsoft.com/office/drawing/2014/main" id="{CA459E85-58F9-4E23-8D57-C44135BB2EF1}"/>
              </a:ext>
            </a:extLst>
          </p:cNvPr>
          <p:cNvGraphicFramePr>
            <a:graphicFrameLocks noGrp="1"/>
          </p:cNvGraphicFramePr>
          <p:nvPr>
            <p:ph idx="1"/>
            <p:extLst>
              <p:ext uri="{D42A27DB-BD31-4B8C-83A1-F6EECF244321}">
                <p14:modId xmlns:p14="http://schemas.microsoft.com/office/powerpoint/2010/main" val="3700077305"/>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5218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8293B96-AC95-4F91-A6A1-F5B9EBA75A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4F5C13C-7597-47EF-A60E-E0483B5915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9BF75460-CBE9-47D1-A638-668E31C8043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AADD2883-3611-478E-BA1D-A2874E8037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415929DF-E668-4987-A5DB-8177C2178B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9A72BAB-7164-45E8-80CD-343F1AD8C1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BAF56AD6-00FC-47BA-95C0-90E27317C7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41F0B89B-257D-4443-ACEF-8C1783D024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3B2455CC-7ABE-4EAF-8BB0-7D9905627B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BB5DADAE-B476-49FA-990B-8802F909D7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E57DA134-04BF-4C60-BE60-01F00D5930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F5EE93A9-4768-4F8D-94F1-F4F1C46638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333266E9-BA12-4E99-ACAB-DB4813C794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F1C16801-9C8C-455E-AE48-59BB6D0E18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71B2AF91-3099-47C7-8A14-63F4CBB0C1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5584900C-32C2-49A7-874A-1F8D41C35D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83523AEA-5A6D-45E4-ACC6-1CEFD80B13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CFA5C26B-057A-4D27-B6F5-4FD00FB17A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F8EB124B-9970-4101-B6EE-51FBB23CC2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F6B2C362-04E0-48FB-9BEF-685C965AC0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3B4FF677-CB69-4C86-9DDC-4047690F7E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3EBE6D51-FA46-4AF0-8195-FD56F6949E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E0C0539D-4193-466B-987B-D71FA6A827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4" name="Rectangle 33">
            <a:extLst>
              <a:ext uri="{FF2B5EF4-FFF2-40B4-BE49-F238E27FC236}">
                <a16:creationId xmlns:a16="http://schemas.microsoft.com/office/drawing/2014/main" id="{7D51DB48-98D5-49DE-AD5F-8A9734357E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377682"/>
            <a:ext cx="5936885"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22">
            <a:extLst>
              <a:ext uri="{FF2B5EF4-FFF2-40B4-BE49-F238E27FC236}">
                <a16:creationId xmlns:a16="http://schemas.microsoft.com/office/drawing/2014/main" id="{863FD0EB-DDF9-4169-BF2D-2A00FD5152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2131" y="5223532"/>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EFC8BAE-02F8-41B1-A078-FC60092F7F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961035"/>
            <a:ext cx="5935796" cy="32676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6E53C7-C852-E835-DFE7-C4EDB913D353}"/>
              </a:ext>
            </a:extLst>
          </p:cNvPr>
          <p:cNvSpPr>
            <a:spLocks noGrp="1"/>
          </p:cNvSpPr>
          <p:nvPr>
            <p:ph type="title"/>
          </p:nvPr>
        </p:nvSpPr>
        <p:spPr>
          <a:xfrm>
            <a:off x="1022138" y="1260764"/>
            <a:ext cx="5767566" cy="787764"/>
          </a:xfrm>
        </p:spPr>
        <p:txBody>
          <a:bodyPr anchor="ctr">
            <a:normAutofit fontScale="90000"/>
          </a:bodyPr>
          <a:lstStyle/>
          <a:p>
            <a:r>
              <a:rPr lang="en-US" sz="2800" dirty="0"/>
              <a:t>PFE Goals	</a:t>
            </a:r>
          </a:p>
        </p:txBody>
      </p:sp>
      <p:sp>
        <p:nvSpPr>
          <p:cNvPr id="3" name="Content Placeholder 2">
            <a:extLst>
              <a:ext uri="{FF2B5EF4-FFF2-40B4-BE49-F238E27FC236}">
                <a16:creationId xmlns:a16="http://schemas.microsoft.com/office/drawing/2014/main" id="{367900DC-426D-338A-238A-F9A63CECF71B}"/>
              </a:ext>
            </a:extLst>
          </p:cNvPr>
          <p:cNvSpPr>
            <a:spLocks noGrp="1"/>
          </p:cNvSpPr>
          <p:nvPr>
            <p:ph idx="1"/>
          </p:nvPr>
        </p:nvSpPr>
        <p:spPr>
          <a:xfrm>
            <a:off x="873102" y="2048528"/>
            <a:ext cx="5768442" cy="3092273"/>
          </a:xfrm>
        </p:spPr>
        <p:txBody>
          <a:bodyPr>
            <a:normAutofit/>
          </a:bodyPr>
          <a:lstStyle/>
          <a:p>
            <a:pPr>
              <a:lnSpc>
                <a:spcPct val="110000"/>
              </a:lnSpc>
            </a:pPr>
            <a:r>
              <a:rPr lang="en-US" dirty="0">
                <a:solidFill>
                  <a:srgbClr val="FFFFFE"/>
                </a:solidFill>
              </a:rPr>
              <a:t>To ease isolation and loneliness in older adults by providing opportunities for connection and friendship with a young person.</a:t>
            </a:r>
          </a:p>
          <a:p>
            <a:pPr>
              <a:lnSpc>
                <a:spcPct val="110000"/>
              </a:lnSpc>
            </a:pPr>
            <a:r>
              <a:rPr lang="en-US" dirty="0">
                <a:solidFill>
                  <a:srgbClr val="FFFFFE"/>
                </a:solidFill>
              </a:rPr>
              <a:t>For students to receive mentorship from an older adult and experience the blessing of service.</a:t>
            </a:r>
          </a:p>
          <a:p>
            <a:pPr>
              <a:lnSpc>
                <a:spcPct val="110000"/>
              </a:lnSpc>
            </a:pPr>
            <a:r>
              <a:rPr lang="en-US" dirty="0">
                <a:solidFill>
                  <a:srgbClr val="FFFFFE"/>
                </a:solidFill>
              </a:rPr>
              <a:t>To support students (and their families) who are attending SDA schools by helping them earn scholarship.</a:t>
            </a:r>
          </a:p>
        </p:txBody>
      </p:sp>
      <p:sp>
        <p:nvSpPr>
          <p:cNvPr id="40" name="Rectangle 39">
            <a:extLst>
              <a:ext uri="{FF2B5EF4-FFF2-40B4-BE49-F238E27FC236}">
                <a16:creationId xmlns:a16="http://schemas.microsoft.com/office/drawing/2014/main" id="{94ABDF8E-2BF0-41B8-A658-ECB324D9E1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9557" y="0"/>
            <a:ext cx="4640799" cy="6858000"/>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pic>
        <p:nvPicPr>
          <p:cNvPr id="4" name="Online Media 3" descr="PFE Legacy Story">
            <a:hlinkClick r:id="" action="ppaction://media"/>
            <a:extLst>
              <a:ext uri="{FF2B5EF4-FFF2-40B4-BE49-F238E27FC236}">
                <a16:creationId xmlns:a16="http://schemas.microsoft.com/office/drawing/2014/main" id="{AF95F671-AD69-5780-2AC8-C2D5646F1B05}"/>
              </a:ext>
            </a:extLst>
          </p:cNvPr>
          <p:cNvPicPr>
            <a:picLocks noRot="1" noChangeAspect="1"/>
          </p:cNvPicPr>
          <p:nvPr>
            <a:videoFile r:link="rId1"/>
          </p:nvPr>
        </p:nvPicPr>
        <p:blipFill>
          <a:blip r:embed="rId3"/>
          <a:stretch>
            <a:fillRect/>
          </a:stretch>
        </p:blipFill>
        <p:spPr>
          <a:xfrm>
            <a:off x="7874179" y="2301681"/>
            <a:ext cx="3997781" cy="2258746"/>
          </a:xfrm>
          <a:prstGeom prst="rect">
            <a:avLst/>
          </a:prstGeom>
        </p:spPr>
      </p:pic>
    </p:spTree>
    <p:extLst>
      <p:ext uri="{BB962C8B-B14F-4D97-AF65-F5344CB8AC3E}">
        <p14:creationId xmlns:p14="http://schemas.microsoft.com/office/powerpoint/2010/main" val="2856831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Freeform: Shape 11">
            <a:extLst>
              <a:ext uri="{FF2B5EF4-FFF2-40B4-BE49-F238E27FC236}">
                <a16:creationId xmlns:a16="http://schemas.microsoft.com/office/drawing/2014/main" id="{05169E50-59FB-4AEE-B61D-44A882A4C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Freeform: Shape 13">
            <a:extLst>
              <a:ext uri="{FF2B5EF4-FFF2-40B4-BE49-F238E27FC236}">
                <a16:creationId xmlns:a16="http://schemas.microsoft.com/office/drawing/2014/main" id="{117C30F0-5A38-4B60-B632-3AF7C2780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Shape 15">
            <a:extLst>
              <a:ext uri="{FF2B5EF4-FFF2-40B4-BE49-F238E27FC236}">
                <a16:creationId xmlns:a16="http://schemas.microsoft.com/office/drawing/2014/main" id="{A200CBA5-3F2B-4AAC-9F86-99AFECC19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7874928" y="1134142"/>
            <a:ext cx="3456122" cy="4589717"/>
          </a:xfrm>
        </p:spPr>
        <p:txBody>
          <a:bodyPr>
            <a:normAutofit/>
          </a:bodyPr>
          <a:lstStyle/>
          <a:p>
            <a:pPr algn="l"/>
            <a:r>
              <a:rPr lang="en-US" sz="4800"/>
              <a:t>PFE Basics</a:t>
            </a:r>
          </a:p>
        </p:txBody>
      </p:sp>
      <p:sp>
        <p:nvSpPr>
          <p:cNvPr id="3" name="Content Placeholder 2"/>
          <p:cNvSpPr>
            <a:spLocks noGrp="1"/>
          </p:cNvSpPr>
          <p:nvPr>
            <p:ph idx="1"/>
          </p:nvPr>
        </p:nvSpPr>
        <p:spPr>
          <a:xfrm>
            <a:off x="798577" y="803186"/>
            <a:ext cx="6064560" cy="5248622"/>
          </a:xfrm>
        </p:spPr>
        <p:txBody>
          <a:bodyPr vert="horz" lIns="45720" tIns="45720" rIns="45720" bIns="45720" rtlCol="0">
            <a:normAutofit/>
          </a:bodyPr>
          <a:lstStyle/>
          <a:p>
            <a:pPr>
              <a:buFont typeface="+mj-lt"/>
              <a:buAutoNum type="arabicPeriod"/>
            </a:pPr>
            <a:r>
              <a:rPr lang="en-US" sz="1600" dirty="0"/>
              <a:t>Attend orientation (every year)</a:t>
            </a:r>
          </a:p>
          <a:p>
            <a:pPr>
              <a:buFont typeface="+mj-lt"/>
              <a:buAutoNum type="arabicPeriod"/>
            </a:pPr>
            <a:r>
              <a:rPr lang="en-US" sz="1600" dirty="0"/>
              <a:t>Set up your online account</a:t>
            </a:r>
          </a:p>
          <a:p>
            <a:pPr>
              <a:buFont typeface="+mj-lt"/>
              <a:buAutoNum type="arabicPeriod"/>
            </a:pPr>
            <a:r>
              <a:rPr lang="en-US" sz="1600" dirty="0"/>
              <a:t>Start visitation</a:t>
            </a:r>
          </a:p>
          <a:p>
            <a:pPr lvl="1">
              <a:buFont typeface="Wingdings" panose="05000000000000000000" pitchFamily="2" charset="2"/>
              <a:buChar char="v"/>
            </a:pPr>
            <a:r>
              <a:rPr lang="en-US" dirty="0"/>
              <a:t>1 hour/week</a:t>
            </a:r>
          </a:p>
          <a:p>
            <a:pPr lvl="1">
              <a:buFont typeface="Wingdings" panose="05000000000000000000" pitchFamily="2" charset="2"/>
              <a:buChar char="v"/>
            </a:pPr>
            <a:r>
              <a:rPr lang="en-US" dirty="0"/>
              <a:t>Can visit from August-May (after orientation)</a:t>
            </a:r>
          </a:p>
          <a:p>
            <a:pPr lvl="1">
              <a:buFont typeface="Wingdings" panose="05000000000000000000" pitchFamily="2" charset="2"/>
              <a:buChar char="v"/>
            </a:pPr>
            <a:r>
              <a:rPr lang="en-US" dirty="0"/>
              <a:t>At or around your mentor’s home</a:t>
            </a:r>
          </a:p>
          <a:p>
            <a:pPr lvl="1">
              <a:buFont typeface="Wingdings" panose="05000000000000000000" pitchFamily="2" charset="2"/>
              <a:buChar char="v"/>
            </a:pPr>
            <a:r>
              <a:rPr lang="en-US" b="1" u="sng" dirty="0"/>
              <a:t>Parent/guardian must be present to supervise</a:t>
            </a:r>
          </a:p>
          <a:p>
            <a:pPr>
              <a:buFont typeface="+mj-lt"/>
              <a:buAutoNum type="arabicPeriod"/>
            </a:pPr>
            <a:r>
              <a:rPr lang="en-US" sz="1600" dirty="0"/>
              <a:t>Submit an online reflection after each visit (within 24 hours)</a:t>
            </a:r>
          </a:p>
          <a:p>
            <a:pPr marL="0" indent="0">
              <a:buNone/>
            </a:pPr>
            <a:endParaRPr lang="en-US" sz="1600" dirty="0"/>
          </a:p>
          <a:p>
            <a:pPr marL="0" indent="0">
              <a:buNone/>
            </a:pPr>
            <a:r>
              <a:rPr lang="en-US" sz="1600" dirty="0"/>
              <a:t>You receive:</a:t>
            </a:r>
          </a:p>
          <a:p>
            <a:pPr>
              <a:buFont typeface="Wingdings" panose="05000000000000000000" pitchFamily="2" charset="2"/>
              <a:buChar char="v"/>
            </a:pPr>
            <a:r>
              <a:rPr lang="en-US" sz="1600" dirty="0"/>
              <a:t>$30 scholarship per visit</a:t>
            </a:r>
          </a:p>
          <a:p>
            <a:pPr>
              <a:buFont typeface="Wingdings" panose="05000000000000000000" pitchFamily="2" charset="2"/>
              <a:buChar char="v"/>
            </a:pPr>
            <a:r>
              <a:rPr lang="en-US" sz="1600" dirty="0"/>
              <a:t>The blessing of an intergenerational friendship</a:t>
            </a:r>
          </a:p>
        </p:txBody>
      </p:sp>
    </p:spTree>
    <p:extLst>
      <p:ext uri="{BB962C8B-B14F-4D97-AF65-F5344CB8AC3E}">
        <p14:creationId xmlns:p14="http://schemas.microsoft.com/office/powerpoint/2010/main" val="4002634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1"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1759287" y="798881"/>
            <a:ext cx="8673427" cy="1048945"/>
          </a:xfrm>
        </p:spPr>
        <p:txBody>
          <a:bodyPr>
            <a:normAutofit/>
          </a:bodyPr>
          <a:lstStyle/>
          <a:p>
            <a:r>
              <a:rPr lang="en-US" dirty="0">
                <a:solidFill>
                  <a:schemeClr val="tx1"/>
                </a:solidFill>
              </a:rPr>
              <a:t>Choosing Your Mentor</a:t>
            </a:r>
          </a:p>
        </p:txBody>
      </p:sp>
      <p:graphicFrame>
        <p:nvGraphicFramePr>
          <p:cNvPr id="5" name="Content Placeholder 2">
            <a:extLst>
              <a:ext uri="{FF2B5EF4-FFF2-40B4-BE49-F238E27FC236}">
                <a16:creationId xmlns:a16="http://schemas.microsoft.com/office/drawing/2014/main" id="{D09613BC-DA67-479E-95CB-C9B70E98F6D7}"/>
              </a:ext>
            </a:extLst>
          </p:cNvPr>
          <p:cNvGraphicFramePr>
            <a:graphicFrameLocks noGrp="1"/>
          </p:cNvGraphicFramePr>
          <p:nvPr>
            <p:ph idx="1"/>
            <p:extLst>
              <p:ext uri="{D42A27DB-BD31-4B8C-83A1-F6EECF244321}">
                <p14:modId xmlns:p14="http://schemas.microsoft.com/office/powerpoint/2010/main" val="3988391826"/>
              </p:ext>
            </p:extLst>
          </p:nvPr>
        </p:nvGraphicFramePr>
        <p:xfrm>
          <a:off x="598488" y="1990976"/>
          <a:ext cx="10995024"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79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90F08744-9D7B-4693-B8D6-2A5210AE9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2">
            <a:extLst>
              <a:ext uri="{FF2B5EF4-FFF2-40B4-BE49-F238E27FC236}">
                <a16:creationId xmlns:a16="http://schemas.microsoft.com/office/drawing/2014/main" id="{5B2E630F-F386-44FA-B1A1-C10A9BF434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36127">
            <a:off x="296272" y="1026251"/>
            <a:ext cx="7298578" cy="5088488"/>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9" name="Freeform: Shape 11">
            <a:extLst>
              <a:ext uri="{FF2B5EF4-FFF2-40B4-BE49-F238E27FC236}">
                <a16:creationId xmlns:a16="http://schemas.microsoft.com/office/drawing/2014/main" id="{73567C09-8B4D-49A6-A711-C44C5807D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554541" y="-619573"/>
            <a:ext cx="9016699" cy="8033868"/>
          </a:xfrm>
          <a:custGeom>
            <a:avLst/>
            <a:gdLst>
              <a:gd name="connsiteX0" fmla="*/ 6078066 w 9016699"/>
              <a:gd name="connsiteY0" fmla="*/ 782055 h 8033868"/>
              <a:gd name="connsiteX1" fmla="*/ 8705208 w 9016699"/>
              <a:gd name="connsiteY1" fmla="*/ 3409197 h 8033868"/>
              <a:gd name="connsiteX2" fmla="*/ 8793057 w 9016699"/>
              <a:gd name="connsiteY2" fmla="*/ 3617452 h 8033868"/>
              <a:gd name="connsiteX3" fmla="*/ 9016699 w 9016699"/>
              <a:gd name="connsiteY3" fmla="*/ 4793120 h 8033868"/>
              <a:gd name="connsiteX4" fmla="*/ 8960084 w 9016699"/>
              <a:gd name="connsiteY4" fmla="*/ 5272709 h 8033868"/>
              <a:gd name="connsiteX5" fmla="*/ 8920563 w 9016699"/>
              <a:gd name="connsiteY5" fmla="*/ 5444162 h 8033868"/>
              <a:gd name="connsiteX6" fmla="*/ 6620466 w 9016699"/>
              <a:gd name="connsiteY6" fmla="*/ 7744259 h 8033868"/>
              <a:gd name="connsiteX7" fmla="*/ 6480006 w 9016699"/>
              <a:gd name="connsiteY7" fmla="*/ 7795347 h 8033868"/>
              <a:gd name="connsiteX8" fmla="*/ 4389696 w 9016699"/>
              <a:gd name="connsiteY8" fmla="*/ 7987178 h 8033868"/>
              <a:gd name="connsiteX9" fmla="*/ 3086984 w 9016699"/>
              <a:gd name="connsiteY9" fmla="*/ 7466023 h 8033868"/>
              <a:gd name="connsiteX10" fmla="*/ 3024300 w 9016699"/>
              <a:gd name="connsiteY10" fmla="*/ 7426965 h 8033868"/>
              <a:gd name="connsiteX11" fmla="*/ 519567 w 9016699"/>
              <a:gd name="connsiteY11" fmla="*/ 4922232 h 8033868"/>
              <a:gd name="connsiteX12" fmla="*/ 419495 w 9016699"/>
              <a:gd name="connsiteY12" fmla="*/ 4733719 h 8033868"/>
              <a:gd name="connsiteX13" fmla="*/ 3514 w 9016699"/>
              <a:gd name="connsiteY13" fmla="*/ 3245168 h 8033868"/>
              <a:gd name="connsiteX14" fmla="*/ 4193329 w 9016699"/>
              <a:gd name="connsiteY14" fmla="*/ 36108 h 8033868"/>
              <a:gd name="connsiteX15" fmla="*/ 5977677 w 9016699"/>
              <a:gd name="connsiteY15" fmla="*/ 722908 h 803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016699" h="8033868">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6566743-DA9F-65A2-3437-A371BF2CE352}"/>
              </a:ext>
            </a:extLst>
          </p:cNvPr>
          <p:cNvSpPr>
            <a:spLocks noGrp="1"/>
          </p:cNvSpPr>
          <p:nvPr>
            <p:ph type="title"/>
          </p:nvPr>
        </p:nvSpPr>
        <p:spPr>
          <a:xfrm>
            <a:off x="807720" y="2349925"/>
            <a:ext cx="2441894" cy="2456442"/>
          </a:xfrm>
        </p:spPr>
        <p:txBody>
          <a:bodyPr>
            <a:normAutofit/>
          </a:bodyPr>
          <a:lstStyle/>
          <a:p>
            <a:pPr algn="l"/>
            <a:r>
              <a:rPr lang="en-US" sz="4400" dirty="0"/>
              <a:t>Creating Your Account</a:t>
            </a:r>
          </a:p>
        </p:txBody>
      </p:sp>
      <p:sp>
        <p:nvSpPr>
          <p:cNvPr id="3" name="Content Placeholder 2">
            <a:extLst>
              <a:ext uri="{FF2B5EF4-FFF2-40B4-BE49-F238E27FC236}">
                <a16:creationId xmlns:a16="http://schemas.microsoft.com/office/drawing/2014/main" id="{E8F2C74B-D079-48A8-8011-3382C9698613}"/>
              </a:ext>
            </a:extLst>
          </p:cNvPr>
          <p:cNvSpPr>
            <a:spLocks noGrp="1"/>
          </p:cNvSpPr>
          <p:nvPr>
            <p:ph idx="1"/>
          </p:nvPr>
        </p:nvSpPr>
        <p:spPr>
          <a:xfrm>
            <a:off x="4476499" y="1111249"/>
            <a:ext cx="7424556" cy="4635503"/>
          </a:xfrm>
        </p:spPr>
        <p:txBody>
          <a:bodyPr>
            <a:normAutofit/>
          </a:bodyPr>
          <a:lstStyle/>
          <a:p>
            <a:pPr>
              <a:lnSpc>
                <a:spcPct val="90000"/>
              </a:lnSpc>
              <a:buAutoNum type="arabicPeriod"/>
            </a:pPr>
            <a:r>
              <a:rPr lang="en-US" sz="2000" dirty="0"/>
              <a:t>Go to </a:t>
            </a:r>
            <a:r>
              <a:rPr lang="en-US" sz="2000" dirty="0" err="1"/>
              <a:t>pfe.sffcfoundation.org</a:t>
            </a:r>
            <a:r>
              <a:rPr lang="en-US" sz="2000" dirty="0"/>
              <a:t> </a:t>
            </a:r>
            <a:r>
              <a:rPr lang="en-US" sz="2000" dirty="0">
                <a:ea typeface="+mn-lt"/>
                <a:cs typeface="+mn-lt"/>
              </a:rPr>
              <a:t>- bookmark this page</a:t>
            </a:r>
            <a:endParaRPr lang="en-US" sz="2000" dirty="0"/>
          </a:p>
          <a:p>
            <a:pPr>
              <a:lnSpc>
                <a:spcPct val="90000"/>
              </a:lnSpc>
              <a:buAutoNum type="arabicPeriod"/>
            </a:pPr>
            <a:r>
              <a:rPr lang="en-US" sz="2000" dirty="0"/>
              <a:t>Click "Student</a:t>
            </a:r>
            <a:r>
              <a:rPr lang="en-US" sz="2000" dirty="0">
                <a:ea typeface="+mn-lt"/>
                <a:cs typeface="+mn-lt"/>
              </a:rPr>
              <a:t> Application"</a:t>
            </a:r>
          </a:p>
          <a:p>
            <a:pPr>
              <a:lnSpc>
                <a:spcPct val="90000"/>
              </a:lnSpc>
              <a:buAutoNum type="arabicPeriod"/>
            </a:pPr>
            <a:r>
              <a:rPr lang="en-US" sz="2000" dirty="0">
                <a:ea typeface="+mn-lt"/>
                <a:cs typeface="+mn-lt"/>
              </a:rPr>
              <a:t>Complete the application (must have your mentor’s information before applying)</a:t>
            </a:r>
          </a:p>
          <a:p>
            <a:pPr>
              <a:lnSpc>
                <a:spcPct val="90000"/>
              </a:lnSpc>
              <a:buAutoNum type="arabicPeriod"/>
            </a:pPr>
            <a:r>
              <a:rPr lang="en-US" sz="2000" dirty="0">
                <a:ea typeface="+mn-lt"/>
                <a:cs typeface="+mn-lt"/>
              </a:rPr>
              <a:t>Once your school coordinator approves your account, you will receive an email prompting you to complete account creation by selecting a password.</a:t>
            </a:r>
          </a:p>
          <a:p>
            <a:pPr>
              <a:lnSpc>
                <a:spcPct val="90000"/>
              </a:lnSpc>
              <a:buAutoNum type="arabicPeriod"/>
            </a:pPr>
            <a:r>
              <a:rPr lang="en-US" sz="2000" dirty="0">
                <a:ea typeface="+mn-lt"/>
                <a:cs typeface="+mn-lt"/>
              </a:rPr>
              <a:t>Follow the link and choose your password.</a:t>
            </a:r>
          </a:p>
          <a:p>
            <a:pPr>
              <a:lnSpc>
                <a:spcPct val="90000"/>
              </a:lnSpc>
              <a:buAutoNum type="arabicPeriod"/>
            </a:pPr>
            <a:r>
              <a:rPr lang="en-US" sz="2000" dirty="0">
                <a:ea typeface="+mn-lt"/>
                <a:cs typeface="+mn-lt"/>
              </a:rPr>
              <a:t>Log in</a:t>
            </a:r>
          </a:p>
          <a:p>
            <a:pPr>
              <a:lnSpc>
                <a:spcPct val="90000"/>
              </a:lnSpc>
              <a:buAutoNum type="arabicPeriod"/>
            </a:pPr>
            <a:r>
              <a:rPr lang="en-US" sz="2000" dirty="0">
                <a:ea typeface="+mn-lt"/>
                <a:cs typeface="+mn-lt"/>
              </a:rPr>
              <a:t>Complete Entry Student Survey (on your PFE dashboard)</a:t>
            </a:r>
          </a:p>
        </p:txBody>
      </p:sp>
    </p:spTree>
    <p:extLst>
      <p:ext uri="{BB962C8B-B14F-4D97-AF65-F5344CB8AC3E}">
        <p14:creationId xmlns:p14="http://schemas.microsoft.com/office/powerpoint/2010/main" val="366463228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34"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33" name="Rectangle 32">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451095" y="716756"/>
            <a:ext cx="5406266" cy="1031484"/>
          </a:xfrm>
        </p:spPr>
        <p:txBody>
          <a:bodyPr anchor="t">
            <a:noAutofit/>
          </a:bodyPr>
          <a:lstStyle/>
          <a:p>
            <a:pPr algn="l"/>
            <a:r>
              <a:rPr lang="en-US" sz="4400" dirty="0">
                <a:solidFill>
                  <a:schemeClr val="accent1"/>
                </a:solidFill>
              </a:rPr>
              <a:t>Visiting</a:t>
            </a:r>
          </a:p>
        </p:txBody>
      </p:sp>
      <p:sp>
        <p:nvSpPr>
          <p:cNvPr id="35" name="Isosceles Triangle 34">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6" name="Content Placeholder 2"/>
          <p:cNvSpPr>
            <a:spLocks noGrp="1"/>
          </p:cNvSpPr>
          <p:nvPr>
            <p:ph idx="1"/>
          </p:nvPr>
        </p:nvSpPr>
        <p:spPr>
          <a:xfrm>
            <a:off x="2509837" y="1873652"/>
            <a:ext cx="9083675" cy="4304814"/>
          </a:xfrm>
        </p:spPr>
        <p:txBody>
          <a:bodyPr vert="horz" lIns="45720" tIns="45720" rIns="45720" bIns="45720" rtlCol="0" anchor="t">
            <a:noAutofit/>
          </a:bodyPr>
          <a:lstStyle/>
          <a:p>
            <a:pPr marL="0" indent="0">
              <a:lnSpc>
                <a:spcPct val="110000"/>
              </a:lnSpc>
              <a:buNone/>
            </a:pPr>
            <a:r>
              <a:rPr lang="en-US" dirty="0"/>
              <a:t>Once you have attended orientation and set up your online account, start visiting!</a:t>
            </a:r>
          </a:p>
          <a:p>
            <a:pPr marL="0" indent="0">
              <a:lnSpc>
                <a:spcPct val="110000"/>
              </a:lnSpc>
              <a:buNone/>
            </a:pPr>
            <a:r>
              <a:rPr lang="en-US" dirty="0"/>
              <a:t>We recommend planning your visits with your mentor by filling in the PFE Calendar.</a:t>
            </a:r>
          </a:p>
          <a:p>
            <a:pPr marL="0" indent="0">
              <a:lnSpc>
                <a:spcPct val="110000"/>
              </a:lnSpc>
              <a:buNone/>
            </a:pPr>
            <a:endParaRPr lang="en-US" dirty="0"/>
          </a:p>
          <a:p>
            <a:pPr marL="0" indent="0">
              <a:lnSpc>
                <a:spcPct val="110000"/>
              </a:lnSpc>
              <a:buNone/>
            </a:pPr>
            <a:r>
              <a:rPr lang="en-US" dirty="0"/>
              <a:t>In the event of a missed visit:</a:t>
            </a:r>
          </a:p>
          <a:p>
            <a:pPr>
              <a:lnSpc>
                <a:spcPct val="110000"/>
              </a:lnSpc>
              <a:buFont typeface="Wingdings" pitchFamily="2" charset="2"/>
              <a:buChar char="v"/>
            </a:pPr>
            <a:r>
              <a:rPr lang="en-US" dirty="0"/>
              <a:t>Communicate with your coordinator</a:t>
            </a:r>
          </a:p>
          <a:p>
            <a:pPr>
              <a:lnSpc>
                <a:spcPct val="110000"/>
              </a:lnSpc>
              <a:buFont typeface="Wingdings" pitchFamily="2" charset="2"/>
              <a:buChar char="v"/>
            </a:pPr>
            <a:r>
              <a:rPr lang="en-US" dirty="0"/>
              <a:t>You can choose to miss that week of scholarship OR make up the visit</a:t>
            </a:r>
          </a:p>
          <a:p>
            <a:pPr>
              <a:lnSpc>
                <a:spcPct val="110000"/>
              </a:lnSpc>
              <a:buFont typeface="Wingdings" pitchFamily="2" charset="2"/>
              <a:buChar char="v"/>
            </a:pPr>
            <a:r>
              <a:rPr lang="en-US" dirty="0"/>
              <a:t>Only one make-up visit is allowed per month</a:t>
            </a:r>
          </a:p>
          <a:p>
            <a:pPr>
              <a:lnSpc>
                <a:spcPct val="110000"/>
              </a:lnSpc>
              <a:buFont typeface="Wingdings" pitchFamily="2" charset="2"/>
              <a:buChar char="v"/>
            </a:pPr>
            <a:r>
              <a:rPr lang="en-US" dirty="0"/>
              <a:t>Make-up visits may not be attached to another visit</a:t>
            </a:r>
          </a:p>
          <a:p>
            <a:pPr lvl="1">
              <a:lnSpc>
                <a:spcPct val="110000"/>
              </a:lnSpc>
              <a:buFont typeface="Wingdings" pitchFamily="2" charset="2"/>
              <a:buChar char="v"/>
            </a:pPr>
            <a:r>
              <a:rPr lang="en-US" sz="1800" dirty="0"/>
              <a:t>They </a:t>
            </a:r>
            <a:r>
              <a:rPr lang="en-US" sz="1800" u="sng" dirty="0"/>
              <a:t>must</a:t>
            </a:r>
            <a:r>
              <a:rPr lang="en-US" sz="1800" dirty="0"/>
              <a:t> be on a separate day than your regular visit</a:t>
            </a:r>
          </a:p>
        </p:txBody>
      </p:sp>
    </p:spTree>
    <p:extLst>
      <p:ext uri="{BB962C8B-B14F-4D97-AF65-F5344CB8AC3E}">
        <p14:creationId xmlns:p14="http://schemas.microsoft.com/office/powerpoint/2010/main" val="1389888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352BF97B-D4BC-5B62-1E9D-9F590B842B29}"/>
              </a:ext>
            </a:extLst>
          </p:cNvPr>
          <p:cNvSpPr>
            <a:spLocks noGrp="1"/>
          </p:cNvSpPr>
          <p:nvPr>
            <p:ph type="title"/>
          </p:nvPr>
        </p:nvSpPr>
        <p:spPr>
          <a:xfrm>
            <a:off x="1759287" y="798881"/>
            <a:ext cx="8673427" cy="1048945"/>
          </a:xfrm>
        </p:spPr>
        <p:txBody>
          <a:bodyPr>
            <a:normAutofit fontScale="90000"/>
          </a:bodyPr>
          <a:lstStyle/>
          <a:p>
            <a:r>
              <a:rPr lang="en-US" sz="4800" dirty="0">
                <a:solidFill>
                  <a:schemeClr val="tx1"/>
                </a:solidFill>
              </a:rPr>
              <a:t>Activity Ideas</a:t>
            </a:r>
          </a:p>
        </p:txBody>
      </p:sp>
      <p:graphicFrame>
        <p:nvGraphicFramePr>
          <p:cNvPr id="5" name="Content Placeholder 2">
            <a:extLst>
              <a:ext uri="{FF2B5EF4-FFF2-40B4-BE49-F238E27FC236}">
                <a16:creationId xmlns:a16="http://schemas.microsoft.com/office/drawing/2014/main" id="{9D48B14E-2853-5D0C-EE1E-E6C7B5FEF78E}"/>
              </a:ext>
            </a:extLst>
          </p:cNvPr>
          <p:cNvGraphicFramePr>
            <a:graphicFrameLocks noGrp="1"/>
          </p:cNvGraphicFramePr>
          <p:nvPr>
            <p:ph idx="1"/>
            <p:extLst>
              <p:ext uri="{D42A27DB-BD31-4B8C-83A1-F6EECF244321}">
                <p14:modId xmlns:p14="http://schemas.microsoft.com/office/powerpoint/2010/main" val="2849685781"/>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390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0"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A85A5B8C-41DA-E72C-E675-4C0F9A268EB3}"/>
              </a:ext>
            </a:extLst>
          </p:cNvPr>
          <p:cNvSpPr>
            <a:spLocks noGrp="1"/>
          </p:cNvSpPr>
          <p:nvPr>
            <p:ph type="title"/>
          </p:nvPr>
        </p:nvSpPr>
        <p:spPr>
          <a:xfrm>
            <a:off x="1759287" y="798881"/>
            <a:ext cx="8673427" cy="1048945"/>
          </a:xfrm>
        </p:spPr>
        <p:txBody>
          <a:bodyPr>
            <a:normAutofit/>
          </a:bodyPr>
          <a:lstStyle/>
          <a:p>
            <a:r>
              <a:rPr lang="en-US" dirty="0">
                <a:solidFill>
                  <a:schemeClr val="tx1"/>
                </a:solidFill>
              </a:rPr>
              <a:t>Unacceptable Activities/Visits</a:t>
            </a:r>
          </a:p>
        </p:txBody>
      </p:sp>
      <p:graphicFrame>
        <p:nvGraphicFramePr>
          <p:cNvPr id="5" name="Content Placeholder 2">
            <a:extLst>
              <a:ext uri="{FF2B5EF4-FFF2-40B4-BE49-F238E27FC236}">
                <a16:creationId xmlns:a16="http://schemas.microsoft.com/office/drawing/2014/main" id="{9E80F87E-CF10-2A2D-F5C1-AA49FCC0A358}"/>
              </a:ext>
            </a:extLst>
          </p:cNvPr>
          <p:cNvGraphicFramePr>
            <a:graphicFrameLocks noGrp="1"/>
          </p:cNvGraphicFramePr>
          <p:nvPr>
            <p:ph idx="1"/>
            <p:extLst>
              <p:ext uri="{D42A27DB-BD31-4B8C-83A1-F6EECF244321}">
                <p14:modId xmlns:p14="http://schemas.microsoft.com/office/powerpoint/2010/main" val="2783135510"/>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8031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FADA5B16-CE9D-27AF-206D-E434C064C501}"/>
              </a:ext>
            </a:extLst>
          </p:cNvPr>
          <p:cNvSpPr>
            <a:spLocks noGrp="1"/>
          </p:cNvSpPr>
          <p:nvPr>
            <p:ph type="title"/>
          </p:nvPr>
        </p:nvSpPr>
        <p:spPr>
          <a:xfrm>
            <a:off x="1759286" y="617513"/>
            <a:ext cx="8673427" cy="1048945"/>
          </a:xfrm>
        </p:spPr>
        <p:txBody>
          <a:bodyPr>
            <a:normAutofit/>
          </a:bodyPr>
          <a:lstStyle/>
          <a:p>
            <a:r>
              <a:rPr lang="en-US" dirty="0">
                <a:solidFill>
                  <a:schemeClr val="tx1"/>
                </a:solidFill>
              </a:rPr>
              <a:t>Reflections</a:t>
            </a:r>
          </a:p>
        </p:txBody>
      </p:sp>
      <p:graphicFrame>
        <p:nvGraphicFramePr>
          <p:cNvPr id="5" name="Content Placeholder 2">
            <a:extLst>
              <a:ext uri="{FF2B5EF4-FFF2-40B4-BE49-F238E27FC236}">
                <a16:creationId xmlns:a16="http://schemas.microsoft.com/office/drawing/2014/main" id="{FA4BA743-825A-75E5-A9FB-F7AC294BA4A4}"/>
              </a:ext>
            </a:extLst>
          </p:cNvPr>
          <p:cNvGraphicFramePr>
            <a:graphicFrameLocks noGrp="1"/>
          </p:cNvGraphicFramePr>
          <p:nvPr>
            <p:ph idx="1"/>
            <p:extLst>
              <p:ext uri="{D42A27DB-BD31-4B8C-83A1-F6EECF244321}">
                <p14:modId xmlns:p14="http://schemas.microsoft.com/office/powerpoint/2010/main" val="2933203505"/>
              </p:ext>
            </p:extLst>
          </p:nvPr>
        </p:nvGraphicFramePr>
        <p:xfrm>
          <a:off x="404814" y="1541739"/>
          <a:ext cx="11326505" cy="44939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9674621"/>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78C30D"/>
      </a:accent1>
      <a:accent2>
        <a:srgbClr val="099B62"/>
      </a:accent2>
      <a:accent3>
        <a:srgbClr val="21CFDF"/>
      </a:accent3>
      <a:accent4>
        <a:srgbClr val="179FDF"/>
      </a:accent4>
      <a:accent5>
        <a:srgbClr val="E75710"/>
      </a:accent5>
      <a:accent6>
        <a:srgbClr val="F89C19"/>
      </a:accent6>
      <a:hlink>
        <a:srgbClr val="7CDE25"/>
      </a:hlink>
      <a:folHlink>
        <a:srgbClr val="BCE8A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EF0781-FB17-4F1F-B3B1-699933968C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54B54BE3EAD84ABF20D3BB9127B4B8" ma:contentTypeVersion="12" ma:contentTypeDescription="Create a new document." ma:contentTypeScope="" ma:versionID="9b43497c1ace997522632c900cd719f9">
  <xsd:schema xmlns:xsd="http://www.w3.org/2001/XMLSchema" xmlns:xs="http://www.w3.org/2001/XMLSchema" xmlns:p="http://schemas.microsoft.com/office/2006/metadata/properties" xmlns:ns2="f7474c18-0a34-4eb6-b79e-8bbddf8a6318" xmlns:ns3="a59198b6-37f8-401c-b3ab-b6c9c93ca088" targetNamespace="http://schemas.microsoft.com/office/2006/metadata/properties" ma:root="true" ma:fieldsID="34a2eb00fcb4421d0229866e1ac1e747" ns2:_="" ns3:_="">
    <xsd:import namespace="f7474c18-0a34-4eb6-b79e-8bbddf8a6318"/>
    <xsd:import namespace="a59198b6-37f8-401c-b3ab-b6c9c93ca08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474c18-0a34-4eb6-b79e-8bbddf8a63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59198b6-37f8-401c-b3ab-b6c9c93ca08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E58CA53-D844-469B-9E77-7A305C6DA7C0}">
  <ds:schemaRefs>
    <ds:schemaRef ds:uri="a59198b6-37f8-401c-b3ab-b6c9c93ca088"/>
    <ds:schemaRef ds:uri="f7474c18-0a34-4eb6-b79e-8bbddf8a631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EDE3E54-1DC9-4814-BAA7-1E20C66AB9E3}">
  <ds:schemaRefs>
    <ds:schemaRef ds:uri="http://schemas.microsoft.com/sharepoint/v3/contenttype/forms"/>
  </ds:schemaRefs>
</ds:datastoreItem>
</file>

<file path=customXml/itemProps3.xml><?xml version="1.0" encoding="utf-8"?>
<ds:datastoreItem xmlns:ds="http://schemas.openxmlformats.org/officeDocument/2006/customXml" ds:itemID="{54965C04-637E-49D7-A909-F3FADA0578D4}">
  <ds:schemaRefs>
    <ds:schemaRef ds:uri="http://schemas.openxmlformats.org/package/2006/metadata/core-properties"/>
    <ds:schemaRef ds:uri="http://purl.org/dc/dcmitype/"/>
    <ds:schemaRef ds:uri="http://purl.org/dc/terms/"/>
    <ds:schemaRef ds:uri="f7474c18-0a34-4eb6-b79e-8bbddf8a6318"/>
    <ds:schemaRef ds:uri="http://schemas.microsoft.com/office/2006/documentManagement/types"/>
    <ds:schemaRef ds:uri="http://purl.org/dc/elements/1.1/"/>
    <ds:schemaRef ds:uri="a59198b6-37f8-401c-b3ab-b6c9c93ca088"/>
    <ds:schemaRef ds:uri="http://www.w3.org/XML/1998/namespac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Atlas</Template>
  <TotalTime>594</TotalTime>
  <Words>988</Words>
  <Application>Microsoft Macintosh PowerPoint</Application>
  <PresentationFormat>Widescreen</PresentationFormat>
  <Paragraphs>99</Paragraphs>
  <Slides>12</Slides>
  <Notes>1</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Calibri Light</vt:lpstr>
      <vt:lpstr>Rockwell</vt:lpstr>
      <vt:lpstr>Wingdings</vt:lpstr>
      <vt:lpstr>Atlas</vt:lpstr>
      <vt:lpstr>Student Orientation (Grades K-8)</vt:lpstr>
      <vt:lpstr>PFE Goals </vt:lpstr>
      <vt:lpstr>PFE Basics</vt:lpstr>
      <vt:lpstr>Choosing Your Mentor</vt:lpstr>
      <vt:lpstr>Creating Your Account</vt:lpstr>
      <vt:lpstr>Visiting</vt:lpstr>
      <vt:lpstr>Activity Ideas</vt:lpstr>
      <vt:lpstr>Unacceptable Activities/Visits</vt:lpstr>
      <vt:lpstr>Reflections</vt:lpstr>
      <vt:lpstr>Reflection Examples</vt:lpstr>
      <vt:lpstr>NEW - PFE Student App</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Mariana Kaplan</dc:creator>
  <cp:lastModifiedBy>Ashley Beisiegel</cp:lastModifiedBy>
  <cp:revision>279</cp:revision>
  <dcterms:created xsi:type="dcterms:W3CDTF">2017-04-25T20:52:36Z</dcterms:created>
  <dcterms:modified xsi:type="dcterms:W3CDTF">2024-07-02T18:54:38Z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0x0101007054B54BE3EAD84ABF20D3BB9127B4B8</vt:lpwstr>
  </property>
  <property fmtid="{D5CDD505-2E9C-101B-9397-08002B2CF9AE}" pid="3" name="MSIP_Label_9c700311-1b20-487f-9129-30717d50ca8e_Enabled">
    <vt:lpwstr>True</vt:lpwstr>
  </property>
  <property fmtid="{D5CDD505-2E9C-101B-9397-08002B2CF9AE}" pid="4" name="MSIP_Label_9c700311-1b20-487f-9129-30717d50ca8e_SiteId">
    <vt:lpwstr>76e3921f-489b-4b7e-9547-9ea297add9b5</vt:lpwstr>
  </property>
  <property fmtid="{D5CDD505-2E9C-101B-9397-08002B2CF9AE}" pid="5" name="MSIP_Label_9c700311-1b20-487f-9129-30717d50ca8e_Owner">
    <vt:lpwstr>rebecca.lawrence@willistowerswatson.com</vt:lpwstr>
  </property>
  <property fmtid="{D5CDD505-2E9C-101B-9397-08002B2CF9AE}" pid="6" name="MSIP_Label_9c700311-1b20-487f-9129-30717d50ca8e_SetDate">
    <vt:lpwstr>2020-05-06T18:54:05.5106326Z</vt:lpwstr>
  </property>
  <property fmtid="{D5CDD505-2E9C-101B-9397-08002B2CF9AE}" pid="7" name="MSIP_Label_9c700311-1b20-487f-9129-30717d50ca8e_Name">
    <vt:lpwstr>Confidential</vt:lpwstr>
  </property>
  <property fmtid="{D5CDD505-2E9C-101B-9397-08002B2CF9AE}" pid="8" name="MSIP_Label_9c700311-1b20-487f-9129-30717d50ca8e_Application">
    <vt:lpwstr>Microsoft Azure Information Protection</vt:lpwstr>
  </property>
  <property fmtid="{D5CDD505-2E9C-101B-9397-08002B2CF9AE}" pid="9" name="MSIP_Label_9c700311-1b20-487f-9129-30717d50ca8e_ActionId">
    <vt:lpwstr>a0fb095f-f7a0-43a2-9acc-80c9f8f16114</vt:lpwstr>
  </property>
  <property fmtid="{D5CDD505-2E9C-101B-9397-08002B2CF9AE}" pid="10" name="MSIP_Label_9c700311-1b20-487f-9129-30717d50ca8e_Extended_MSFT_Method">
    <vt:lpwstr>Automatic</vt:lpwstr>
  </property>
  <property fmtid="{D5CDD505-2E9C-101B-9397-08002B2CF9AE}" pid="11" name="MSIP_Label_d347b247-e90e-43a3-9d7b-004f14ae6873_Enabled">
    <vt:lpwstr>True</vt:lpwstr>
  </property>
  <property fmtid="{D5CDD505-2E9C-101B-9397-08002B2CF9AE}" pid="12" name="MSIP_Label_d347b247-e90e-43a3-9d7b-004f14ae6873_SiteId">
    <vt:lpwstr>76e3921f-489b-4b7e-9547-9ea297add9b5</vt:lpwstr>
  </property>
  <property fmtid="{D5CDD505-2E9C-101B-9397-08002B2CF9AE}" pid="13" name="MSIP_Label_d347b247-e90e-43a3-9d7b-004f14ae6873_Owner">
    <vt:lpwstr>rebecca.lawrence@willistowerswatson.com</vt:lpwstr>
  </property>
  <property fmtid="{D5CDD505-2E9C-101B-9397-08002B2CF9AE}" pid="14" name="MSIP_Label_d347b247-e90e-43a3-9d7b-004f14ae6873_SetDate">
    <vt:lpwstr>2020-05-06T18:54:05.5106326Z</vt:lpwstr>
  </property>
  <property fmtid="{D5CDD505-2E9C-101B-9397-08002B2CF9AE}" pid="15" name="MSIP_Label_d347b247-e90e-43a3-9d7b-004f14ae6873_Name">
    <vt:lpwstr>Anyone (No Protection)</vt:lpwstr>
  </property>
  <property fmtid="{D5CDD505-2E9C-101B-9397-08002B2CF9AE}" pid="16" name="MSIP_Label_d347b247-e90e-43a3-9d7b-004f14ae6873_Application">
    <vt:lpwstr>Microsoft Azure Information Protection</vt:lpwstr>
  </property>
  <property fmtid="{D5CDD505-2E9C-101B-9397-08002B2CF9AE}" pid="17" name="MSIP_Label_d347b247-e90e-43a3-9d7b-004f14ae6873_ActionId">
    <vt:lpwstr>a0fb095f-f7a0-43a2-9acc-80c9f8f16114</vt:lpwstr>
  </property>
  <property fmtid="{D5CDD505-2E9C-101B-9397-08002B2CF9AE}" pid="18" name="MSIP_Label_d347b247-e90e-43a3-9d7b-004f14ae6873_Parent">
    <vt:lpwstr>9c700311-1b20-487f-9129-30717d50ca8e</vt:lpwstr>
  </property>
  <property fmtid="{D5CDD505-2E9C-101B-9397-08002B2CF9AE}" pid="19" name="MSIP_Label_d347b247-e90e-43a3-9d7b-004f14ae6873_Extended_MSFT_Method">
    <vt:lpwstr>Automatic</vt:lpwstr>
  </property>
  <property fmtid="{D5CDD505-2E9C-101B-9397-08002B2CF9AE}" pid="20" name="Sensitivity">
    <vt:lpwstr>Confidential Anyone (No Protection)</vt:lpwstr>
  </property>
</Properties>
</file>